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1" r:id="rId5"/>
  </p:sldMasterIdLst>
  <p:notesMasterIdLst>
    <p:notesMasterId r:id="rId29"/>
  </p:notesMasterIdLst>
  <p:handoutMasterIdLst>
    <p:handoutMasterId r:id="rId30"/>
  </p:handoutMasterIdLst>
  <p:sldIdLst>
    <p:sldId id="258" r:id="rId6"/>
    <p:sldId id="265" r:id="rId7"/>
    <p:sldId id="268" r:id="rId8"/>
    <p:sldId id="308" r:id="rId9"/>
    <p:sldId id="267" r:id="rId10"/>
    <p:sldId id="266" r:id="rId11"/>
    <p:sldId id="309" r:id="rId12"/>
    <p:sldId id="276" r:id="rId13"/>
    <p:sldId id="264" r:id="rId14"/>
    <p:sldId id="310" r:id="rId15"/>
    <p:sldId id="273" r:id="rId16"/>
    <p:sldId id="261" r:id="rId17"/>
    <p:sldId id="262" r:id="rId18"/>
    <p:sldId id="311" r:id="rId19"/>
    <p:sldId id="269" r:id="rId20"/>
    <p:sldId id="312" r:id="rId21"/>
    <p:sldId id="313" r:id="rId22"/>
    <p:sldId id="278" r:id="rId23"/>
    <p:sldId id="293" r:id="rId24"/>
    <p:sldId id="307" r:id="rId25"/>
    <p:sldId id="306" r:id="rId26"/>
    <p:sldId id="316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94AC1-9FAC-4B76-906B-401E498C1684}" v="7" dt="2024-06-19T16:43:54.616"/>
    <p1510:client id="{6AD3EF91-B85A-01F2-9D14-C1A6B8D4616E}" v="187" dt="2024-06-19T07:19:15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Aeres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2"/>
          </a:solidFill>
        </a:fill>
      </a:tcStyle>
    </a:wholeTbl>
    <a:firstRow>
      <a:tcTxStyle b="on">
        <a:fontRef idx="major">
          <a:prstClr val="black"/>
        </a:fontRef>
        <a:schemeClr val="lt1"/>
      </a:tcTxStyle>
      <a:tcStyle>
        <a:tcBdr>
          <a:bottom>
            <a:ln w="38100" cmpd="sng">
              <a:noFill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 Hazelaar" userId="S::m.hazelaar@aeres.nl::c3aec327-5bfd-48b3-b4d4-a2d02281a378" providerId="AD" clId="Web-{4F0D214D-4FF7-3613-B26C-39AA278CE4AF}"/>
    <pc:docChg chg="modSld sldOrd">
      <pc:chgData name="Miranda Hazelaar" userId="S::m.hazelaar@aeres.nl::c3aec327-5bfd-48b3-b4d4-a2d02281a378" providerId="AD" clId="Web-{4F0D214D-4FF7-3613-B26C-39AA278CE4AF}" dt="2024-06-13T10:58:28.065" v="293" actId="14100"/>
      <pc:docMkLst>
        <pc:docMk/>
      </pc:docMkLst>
      <pc:sldChg chg="modSp">
        <pc:chgData name="Miranda Hazelaar" userId="S::m.hazelaar@aeres.nl::c3aec327-5bfd-48b3-b4d4-a2d02281a378" providerId="AD" clId="Web-{4F0D214D-4FF7-3613-B26C-39AA278CE4AF}" dt="2024-06-13T10:06:24.572" v="2" actId="20577"/>
        <pc:sldMkLst>
          <pc:docMk/>
          <pc:sldMk cId="1613549627" sldId="258"/>
        </pc:sldMkLst>
        <pc:spChg chg="mod">
          <ac:chgData name="Miranda Hazelaar" userId="S::m.hazelaar@aeres.nl::c3aec327-5bfd-48b3-b4d4-a2d02281a378" providerId="AD" clId="Web-{4F0D214D-4FF7-3613-B26C-39AA278CE4AF}" dt="2024-06-13T10:06:24.572" v="2" actId="20577"/>
          <ac:spMkLst>
            <pc:docMk/>
            <pc:sldMk cId="1613549627" sldId="258"/>
            <ac:spMk id="4" creationId="{00000000-0000-0000-0000-000000000000}"/>
          </ac:spMkLst>
        </pc:spChg>
      </pc:sldChg>
      <pc:sldChg chg="delSp modSp">
        <pc:chgData name="Miranda Hazelaar" userId="S::m.hazelaar@aeres.nl::c3aec327-5bfd-48b3-b4d4-a2d02281a378" providerId="AD" clId="Web-{4F0D214D-4FF7-3613-B26C-39AA278CE4AF}" dt="2024-06-13T10:10:37.782" v="126" actId="20577"/>
        <pc:sldMkLst>
          <pc:docMk/>
          <pc:sldMk cId="3594894616" sldId="265"/>
        </pc:sldMkLst>
        <pc:spChg chg="mod">
          <ac:chgData name="Miranda Hazelaar" userId="S::m.hazelaar@aeres.nl::c3aec327-5bfd-48b3-b4d4-a2d02281a378" providerId="AD" clId="Web-{4F0D214D-4FF7-3613-B26C-39AA278CE4AF}" dt="2024-06-13T10:10:37.782" v="126" actId="20577"/>
          <ac:spMkLst>
            <pc:docMk/>
            <pc:sldMk cId="3594894616" sldId="265"/>
            <ac:spMk id="2" creationId="{F3EF4DC6-8064-45B5-A30A-B1E54D36BD43}"/>
          </ac:spMkLst>
        </pc:spChg>
        <pc:spChg chg="del mod">
          <ac:chgData name="Miranda Hazelaar" userId="S::m.hazelaar@aeres.nl::c3aec327-5bfd-48b3-b4d4-a2d02281a378" providerId="AD" clId="Web-{4F0D214D-4FF7-3613-B26C-39AA278CE4AF}" dt="2024-06-13T10:06:48.447" v="4"/>
          <ac:spMkLst>
            <pc:docMk/>
            <pc:sldMk cId="3594894616" sldId="265"/>
            <ac:spMk id="3" creationId="{A6C8C128-AE09-477D-AF7A-10A512ED16C0}"/>
          </ac:spMkLst>
        </pc:spChg>
        <pc:spChg chg="del mod">
          <ac:chgData name="Miranda Hazelaar" userId="S::m.hazelaar@aeres.nl::c3aec327-5bfd-48b3-b4d4-a2d02281a378" providerId="AD" clId="Web-{4F0D214D-4FF7-3613-B26C-39AA278CE4AF}" dt="2024-06-13T10:07:48.933" v="10"/>
          <ac:spMkLst>
            <pc:docMk/>
            <pc:sldMk cId="3594894616" sldId="265"/>
            <ac:spMk id="5" creationId="{9DE750B5-6D90-4A9F-A80C-46A8EBAA2C01}"/>
          </ac:spMkLst>
        </pc:spChg>
        <pc:spChg chg="del mod">
          <ac:chgData name="Miranda Hazelaar" userId="S::m.hazelaar@aeres.nl::c3aec327-5bfd-48b3-b4d4-a2d02281a378" providerId="AD" clId="Web-{4F0D214D-4FF7-3613-B26C-39AA278CE4AF}" dt="2024-06-13T10:07:36.355" v="8"/>
          <ac:spMkLst>
            <pc:docMk/>
            <pc:sldMk cId="3594894616" sldId="265"/>
            <ac:spMk id="6" creationId="{08E731E3-E4E9-40AE-BBC1-4EFDDDB0FA36}"/>
          </ac:spMkLst>
        </pc:spChg>
        <pc:picChg chg="mod">
          <ac:chgData name="Miranda Hazelaar" userId="S::m.hazelaar@aeres.nl::c3aec327-5bfd-48b3-b4d4-a2d02281a378" providerId="AD" clId="Web-{4F0D214D-4FF7-3613-B26C-39AA278CE4AF}" dt="2024-06-13T10:08:32.888" v="37" actId="1076"/>
          <ac:picMkLst>
            <pc:docMk/>
            <pc:sldMk cId="3594894616" sldId="265"/>
            <ac:picMk id="1026" creationId="{F9C2B2FC-8F38-D387-5B23-4577025D7BE0}"/>
          </ac:picMkLst>
        </pc:picChg>
      </pc:sldChg>
      <pc:sldChg chg="modSp">
        <pc:chgData name="Miranda Hazelaar" userId="S::m.hazelaar@aeres.nl::c3aec327-5bfd-48b3-b4d4-a2d02281a378" providerId="AD" clId="Web-{4F0D214D-4FF7-3613-B26C-39AA278CE4AF}" dt="2024-06-13T10:17:59.842" v="207" actId="20577"/>
        <pc:sldMkLst>
          <pc:docMk/>
          <pc:sldMk cId="1294372682" sldId="267"/>
        </pc:sldMkLst>
        <pc:spChg chg="mod">
          <ac:chgData name="Miranda Hazelaar" userId="S::m.hazelaar@aeres.nl::c3aec327-5bfd-48b3-b4d4-a2d02281a378" providerId="AD" clId="Web-{4F0D214D-4FF7-3613-B26C-39AA278CE4AF}" dt="2024-06-13T10:17:59.842" v="207" actId="20577"/>
          <ac:spMkLst>
            <pc:docMk/>
            <pc:sldMk cId="1294372682" sldId="267"/>
            <ac:spMk id="2" creationId="{84A3DB9A-99AA-4053-9ADB-3DED80A42D0F}"/>
          </ac:spMkLst>
        </pc:spChg>
      </pc:sldChg>
      <pc:sldChg chg="modSp">
        <pc:chgData name="Miranda Hazelaar" userId="S::m.hazelaar@aeres.nl::c3aec327-5bfd-48b3-b4d4-a2d02281a378" providerId="AD" clId="Web-{4F0D214D-4FF7-3613-B26C-39AA278CE4AF}" dt="2024-06-13T10:12:17.957" v="133" actId="20577"/>
        <pc:sldMkLst>
          <pc:docMk/>
          <pc:sldMk cId="557698181" sldId="268"/>
        </pc:sldMkLst>
        <pc:spChg chg="mod">
          <ac:chgData name="Miranda Hazelaar" userId="S::m.hazelaar@aeres.nl::c3aec327-5bfd-48b3-b4d4-a2d02281a378" providerId="AD" clId="Web-{4F0D214D-4FF7-3613-B26C-39AA278CE4AF}" dt="2024-06-13T10:12:17.957" v="133" actId="20577"/>
          <ac:spMkLst>
            <pc:docMk/>
            <pc:sldMk cId="557698181" sldId="268"/>
            <ac:spMk id="3" creationId="{00000000-0000-0000-0000-000000000000}"/>
          </ac:spMkLst>
        </pc:spChg>
      </pc:sldChg>
      <pc:sldChg chg="modSp">
        <pc:chgData name="Miranda Hazelaar" userId="S::m.hazelaar@aeres.nl::c3aec327-5bfd-48b3-b4d4-a2d02281a378" providerId="AD" clId="Web-{4F0D214D-4FF7-3613-B26C-39AA278CE4AF}" dt="2024-06-13T10:26:29.200" v="241" actId="20577"/>
        <pc:sldMkLst>
          <pc:docMk/>
          <pc:sldMk cId="2264562537" sldId="306"/>
        </pc:sldMkLst>
        <pc:spChg chg="mod">
          <ac:chgData name="Miranda Hazelaar" userId="S::m.hazelaar@aeres.nl::c3aec327-5bfd-48b3-b4d4-a2d02281a378" providerId="AD" clId="Web-{4F0D214D-4FF7-3613-B26C-39AA278CE4AF}" dt="2024-06-13T10:26:29.200" v="241" actId="20577"/>
          <ac:spMkLst>
            <pc:docMk/>
            <pc:sldMk cId="2264562537" sldId="306"/>
            <ac:spMk id="2" creationId="{725F8455-B298-4E0B-8328-D768DF7F18EE}"/>
          </ac:spMkLst>
        </pc:spChg>
      </pc:sldChg>
      <pc:sldChg chg="modSp">
        <pc:chgData name="Miranda Hazelaar" userId="S::m.hazelaar@aeres.nl::c3aec327-5bfd-48b3-b4d4-a2d02281a378" providerId="AD" clId="Web-{4F0D214D-4FF7-3613-B26C-39AA278CE4AF}" dt="2024-06-13T10:25:09.401" v="219" actId="20577"/>
        <pc:sldMkLst>
          <pc:docMk/>
          <pc:sldMk cId="2190869936" sldId="307"/>
        </pc:sldMkLst>
        <pc:spChg chg="mod">
          <ac:chgData name="Miranda Hazelaar" userId="S::m.hazelaar@aeres.nl::c3aec327-5bfd-48b3-b4d4-a2d02281a378" providerId="AD" clId="Web-{4F0D214D-4FF7-3613-B26C-39AA278CE4AF}" dt="2024-06-13T10:25:09.401" v="219" actId="20577"/>
          <ac:spMkLst>
            <pc:docMk/>
            <pc:sldMk cId="2190869936" sldId="307"/>
            <ac:spMk id="3" creationId="{3F6252EE-A63E-41AB-8A3C-8FE59038A00E}"/>
          </ac:spMkLst>
        </pc:spChg>
      </pc:sldChg>
      <pc:sldChg chg="modSp">
        <pc:chgData name="Miranda Hazelaar" userId="S::m.hazelaar@aeres.nl::c3aec327-5bfd-48b3-b4d4-a2d02281a378" providerId="AD" clId="Web-{4F0D214D-4FF7-3613-B26C-39AA278CE4AF}" dt="2024-06-13T10:58:28.065" v="293" actId="14100"/>
        <pc:sldMkLst>
          <pc:docMk/>
          <pc:sldMk cId="836638476" sldId="308"/>
        </pc:sldMkLst>
        <pc:spChg chg="mod">
          <ac:chgData name="Miranda Hazelaar" userId="S::m.hazelaar@aeres.nl::c3aec327-5bfd-48b3-b4d4-a2d02281a378" providerId="AD" clId="Web-{4F0D214D-4FF7-3613-B26C-39AA278CE4AF}" dt="2024-06-13T10:12:26.066" v="137" actId="20577"/>
          <ac:spMkLst>
            <pc:docMk/>
            <pc:sldMk cId="836638476" sldId="308"/>
            <ac:spMk id="2" creationId="{6A96DE59-8910-4534-81B2-846C2F7FE74E}"/>
          </ac:spMkLst>
        </pc:spChg>
        <pc:spChg chg="mod">
          <ac:chgData name="Miranda Hazelaar" userId="S::m.hazelaar@aeres.nl::c3aec327-5bfd-48b3-b4d4-a2d02281a378" providerId="AD" clId="Web-{4F0D214D-4FF7-3613-B26C-39AA278CE4AF}" dt="2024-06-13T10:58:28.065" v="293" actId="14100"/>
          <ac:spMkLst>
            <pc:docMk/>
            <pc:sldMk cId="836638476" sldId="308"/>
            <ac:spMk id="3" creationId="{7A950AF1-5D9C-480F-A017-946CB064FD0C}"/>
          </ac:spMkLst>
        </pc:spChg>
      </pc:sldChg>
      <pc:sldChg chg="modSp ord">
        <pc:chgData name="Miranda Hazelaar" userId="S::m.hazelaar@aeres.nl::c3aec327-5bfd-48b3-b4d4-a2d02281a378" providerId="AD" clId="Web-{4F0D214D-4FF7-3613-B26C-39AA278CE4AF}" dt="2024-06-13T10:27:26.249" v="245" actId="20577"/>
        <pc:sldMkLst>
          <pc:docMk/>
          <pc:sldMk cId="1873703899" sldId="315"/>
        </pc:sldMkLst>
        <pc:spChg chg="mod">
          <ac:chgData name="Miranda Hazelaar" userId="S::m.hazelaar@aeres.nl::c3aec327-5bfd-48b3-b4d4-a2d02281a378" providerId="AD" clId="Web-{4F0D214D-4FF7-3613-B26C-39AA278CE4AF}" dt="2024-06-13T10:27:26.249" v="245" actId="20577"/>
          <ac:spMkLst>
            <pc:docMk/>
            <pc:sldMk cId="1873703899" sldId="315"/>
            <ac:spMk id="2" creationId="{308BFD54-47B6-0864-CE47-666833C7E125}"/>
          </ac:spMkLst>
        </pc:spChg>
      </pc:sldChg>
      <pc:sldChg chg="modSp ord">
        <pc:chgData name="Miranda Hazelaar" userId="S::m.hazelaar@aeres.nl::c3aec327-5bfd-48b3-b4d4-a2d02281a378" providerId="AD" clId="Web-{4F0D214D-4FF7-3613-B26C-39AA278CE4AF}" dt="2024-06-13T10:28:34.345" v="274" actId="20577"/>
        <pc:sldMkLst>
          <pc:docMk/>
          <pc:sldMk cId="3565262365" sldId="316"/>
        </pc:sldMkLst>
        <pc:spChg chg="mod">
          <ac:chgData name="Miranda Hazelaar" userId="S::m.hazelaar@aeres.nl::c3aec327-5bfd-48b3-b4d4-a2d02281a378" providerId="AD" clId="Web-{4F0D214D-4FF7-3613-B26C-39AA278CE4AF}" dt="2024-06-13T10:27:56.937" v="255" actId="20577"/>
          <ac:spMkLst>
            <pc:docMk/>
            <pc:sldMk cId="3565262365" sldId="316"/>
            <ac:spMk id="2" creationId="{1CC65236-F767-2827-4CCD-EB01B051B90C}"/>
          </ac:spMkLst>
        </pc:spChg>
        <pc:spChg chg="mod">
          <ac:chgData name="Miranda Hazelaar" userId="S::m.hazelaar@aeres.nl::c3aec327-5bfd-48b3-b4d4-a2d02281a378" providerId="AD" clId="Web-{4F0D214D-4FF7-3613-B26C-39AA278CE4AF}" dt="2024-06-13T10:28:34.345" v="274" actId="20577"/>
          <ac:spMkLst>
            <pc:docMk/>
            <pc:sldMk cId="3565262365" sldId="316"/>
            <ac:spMk id="3" creationId="{47E7CCD4-6B33-B3FC-4374-318F682F7451}"/>
          </ac:spMkLst>
        </pc:spChg>
      </pc:sldChg>
    </pc:docChg>
  </pc:docChgLst>
  <pc:docChgLst>
    <pc:chgData name="Miranda Hazelaar" userId="c3aec327-5bfd-48b3-b4d4-a2d02281a378" providerId="ADAL" clId="{EC77AFBF-75E4-4E0F-929F-8927BD8CC04C}"/>
    <pc:docChg chg="modSld sldOrd">
      <pc:chgData name="Miranda Hazelaar" userId="c3aec327-5bfd-48b3-b4d4-a2d02281a378" providerId="ADAL" clId="{EC77AFBF-75E4-4E0F-929F-8927BD8CC04C}" dt="2024-06-19T06:49:08.842" v="1"/>
      <pc:docMkLst>
        <pc:docMk/>
      </pc:docMkLst>
      <pc:sldChg chg="ord">
        <pc:chgData name="Miranda Hazelaar" userId="c3aec327-5bfd-48b3-b4d4-a2d02281a378" providerId="ADAL" clId="{EC77AFBF-75E4-4E0F-929F-8927BD8CC04C}" dt="2024-06-19T06:49:08.842" v="1"/>
        <pc:sldMkLst>
          <pc:docMk/>
          <pc:sldMk cId="836638476" sldId="308"/>
        </pc:sldMkLst>
      </pc:sldChg>
    </pc:docChg>
  </pc:docChgLst>
  <pc:docChgLst>
    <pc:chgData name="Miranda Hazelaar" userId="S::m.hazelaar@aeres.nl::c3aec327-5bfd-48b3-b4d4-a2d02281a378" providerId="AD" clId="Web-{6AD3EF91-B85A-01F2-9D14-C1A6B8D4616E}"/>
    <pc:docChg chg="modSld">
      <pc:chgData name="Miranda Hazelaar" userId="S::m.hazelaar@aeres.nl::c3aec327-5bfd-48b3-b4d4-a2d02281a378" providerId="AD" clId="Web-{6AD3EF91-B85A-01F2-9D14-C1A6B8D4616E}" dt="2024-06-19T07:19:15.098" v="167" actId="14100"/>
      <pc:docMkLst>
        <pc:docMk/>
      </pc:docMkLst>
      <pc:sldChg chg="modSp">
        <pc:chgData name="Miranda Hazelaar" userId="S::m.hazelaar@aeres.nl::c3aec327-5bfd-48b3-b4d4-a2d02281a378" providerId="AD" clId="Web-{6AD3EF91-B85A-01F2-9D14-C1A6B8D4616E}" dt="2024-06-19T07:09:29.873" v="149" actId="1076"/>
        <pc:sldMkLst>
          <pc:docMk/>
          <pc:sldMk cId="1613549627" sldId="258"/>
        </pc:sldMkLst>
        <pc:picChg chg="mod">
          <ac:chgData name="Miranda Hazelaar" userId="S::m.hazelaar@aeres.nl::c3aec327-5bfd-48b3-b4d4-a2d02281a378" providerId="AD" clId="Web-{6AD3EF91-B85A-01F2-9D14-C1A6B8D4616E}" dt="2024-06-19T07:09:29.873" v="149" actId="1076"/>
          <ac:picMkLst>
            <pc:docMk/>
            <pc:sldMk cId="1613549627" sldId="258"/>
            <ac:picMk id="7" creationId="{00000000-0000-0000-0000-000000000000}"/>
          </ac:picMkLst>
        </pc:picChg>
      </pc:sldChg>
      <pc:sldChg chg="modSp">
        <pc:chgData name="Miranda Hazelaar" userId="S::m.hazelaar@aeres.nl::c3aec327-5bfd-48b3-b4d4-a2d02281a378" providerId="AD" clId="Web-{6AD3EF91-B85A-01F2-9D14-C1A6B8D4616E}" dt="2024-06-19T06:50:35.472" v="18" actId="20577"/>
        <pc:sldMkLst>
          <pc:docMk/>
          <pc:sldMk cId="1486099731" sldId="264"/>
        </pc:sldMkLst>
        <pc:spChg chg="mod">
          <ac:chgData name="Miranda Hazelaar" userId="S::m.hazelaar@aeres.nl::c3aec327-5bfd-48b3-b4d4-a2d02281a378" providerId="AD" clId="Web-{6AD3EF91-B85A-01F2-9D14-C1A6B8D4616E}" dt="2024-06-19T06:50:27.003" v="10" actId="20577"/>
          <ac:spMkLst>
            <pc:docMk/>
            <pc:sldMk cId="1486099731" sldId="264"/>
            <ac:spMk id="2" creationId="{84A3DB9A-99AA-4053-9ADB-3DED80A42D0F}"/>
          </ac:spMkLst>
        </pc:spChg>
        <pc:spChg chg="mod">
          <ac:chgData name="Miranda Hazelaar" userId="S::m.hazelaar@aeres.nl::c3aec327-5bfd-48b3-b4d4-a2d02281a378" providerId="AD" clId="Web-{6AD3EF91-B85A-01F2-9D14-C1A6B8D4616E}" dt="2024-06-19T06:50:35.472" v="18" actId="20577"/>
          <ac:spMkLst>
            <pc:docMk/>
            <pc:sldMk cId="1486099731" sldId="264"/>
            <ac:spMk id="3" creationId="{074FC809-4D80-42DD-8FD7-5A4AA389A812}"/>
          </ac:spMkLst>
        </pc:spChg>
      </pc:sldChg>
      <pc:sldChg chg="modSp">
        <pc:chgData name="Miranda Hazelaar" userId="S::m.hazelaar@aeres.nl::c3aec327-5bfd-48b3-b4d4-a2d02281a378" providerId="AD" clId="Web-{6AD3EF91-B85A-01F2-9D14-C1A6B8D4616E}" dt="2024-06-19T07:00:29.041" v="37" actId="20577"/>
        <pc:sldMkLst>
          <pc:docMk/>
          <pc:sldMk cId="3594894616" sldId="265"/>
        </pc:sldMkLst>
        <pc:spChg chg="mod">
          <ac:chgData name="Miranda Hazelaar" userId="S::m.hazelaar@aeres.nl::c3aec327-5bfd-48b3-b4d4-a2d02281a378" providerId="AD" clId="Web-{6AD3EF91-B85A-01F2-9D14-C1A6B8D4616E}" dt="2024-06-19T07:00:29.041" v="37" actId="20577"/>
          <ac:spMkLst>
            <pc:docMk/>
            <pc:sldMk cId="3594894616" sldId="265"/>
            <ac:spMk id="4" creationId="{79325DDA-B9FB-48AA-8CDE-394DDFBF26BF}"/>
          </ac:spMkLst>
        </pc:spChg>
      </pc:sldChg>
      <pc:sldChg chg="modSp">
        <pc:chgData name="Miranda Hazelaar" userId="S::m.hazelaar@aeres.nl::c3aec327-5bfd-48b3-b4d4-a2d02281a378" providerId="AD" clId="Web-{6AD3EF91-B85A-01F2-9D14-C1A6B8D4616E}" dt="2024-06-19T07:19:15.098" v="167" actId="14100"/>
        <pc:sldMkLst>
          <pc:docMk/>
          <pc:sldMk cId="3251172497" sldId="276"/>
        </pc:sldMkLst>
        <pc:spChg chg="mod">
          <ac:chgData name="Miranda Hazelaar" userId="S::m.hazelaar@aeres.nl::c3aec327-5bfd-48b3-b4d4-a2d02281a378" providerId="AD" clId="Web-{6AD3EF91-B85A-01F2-9D14-C1A6B8D4616E}" dt="2024-06-19T07:17:44.235" v="165" actId="20577"/>
          <ac:spMkLst>
            <pc:docMk/>
            <pc:sldMk cId="3251172497" sldId="276"/>
            <ac:spMk id="3" creationId="{00000000-0000-0000-0000-000000000000}"/>
          </ac:spMkLst>
        </pc:spChg>
        <pc:picChg chg="mod">
          <ac:chgData name="Miranda Hazelaar" userId="S::m.hazelaar@aeres.nl::c3aec327-5bfd-48b3-b4d4-a2d02281a378" providerId="AD" clId="Web-{6AD3EF91-B85A-01F2-9D14-C1A6B8D4616E}" dt="2024-06-19T07:19:15.098" v="167" actId="14100"/>
          <ac:picMkLst>
            <pc:docMk/>
            <pc:sldMk cId="3251172497" sldId="276"/>
            <ac:picMk id="6" creationId="{285B58D6-2695-4B11-A232-2D6ABB3CACB1}"/>
          </ac:picMkLst>
        </pc:picChg>
        <pc:picChg chg="mod">
          <ac:chgData name="Miranda Hazelaar" userId="S::m.hazelaar@aeres.nl::c3aec327-5bfd-48b3-b4d4-a2d02281a378" providerId="AD" clId="Web-{6AD3EF91-B85A-01F2-9D14-C1A6B8D4616E}" dt="2024-06-19T07:19:11.348" v="166" actId="14100"/>
          <ac:picMkLst>
            <pc:docMk/>
            <pc:sldMk cId="3251172497" sldId="276"/>
            <ac:picMk id="7" creationId="{00000000-0000-0000-0000-000000000000}"/>
          </ac:picMkLst>
        </pc:picChg>
      </pc:sldChg>
      <pc:sldChg chg="modSp">
        <pc:chgData name="Miranda Hazelaar" userId="S::m.hazelaar@aeres.nl::c3aec327-5bfd-48b3-b4d4-a2d02281a378" providerId="AD" clId="Web-{6AD3EF91-B85A-01F2-9D14-C1A6B8D4616E}" dt="2024-06-19T06:56:23.844" v="32" actId="20577"/>
        <pc:sldMkLst>
          <pc:docMk/>
          <pc:sldMk cId="2264562537" sldId="306"/>
        </pc:sldMkLst>
        <pc:spChg chg="mod">
          <ac:chgData name="Miranda Hazelaar" userId="S::m.hazelaar@aeres.nl::c3aec327-5bfd-48b3-b4d4-a2d02281a378" providerId="AD" clId="Web-{6AD3EF91-B85A-01F2-9D14-C1A6B8D4616E}" dt="2024-06-19T06:56:23.844" v="32" actId="20577"/>
          <ac:spMkLst>
            <pc:docMk/>
            <pc:sldMk cId="2264562537" sldId="306"/>
            <ac:spMk id="2" creationId="{725F8455-B298-4E0B-8328-D768DF7F18EE}"/>
          </ac:spMkLst>
        </pc:spChg>
      </pc:sldChg>
      <pc:sldChg chg="delSp modSp">
        <pc:chgData name="Miranda Hazelaar" userId="S::m.hazelaar@aeres.nl::c3aec327-5bfd-48b3-b4d4-a2d02281a378" providerId="AD" clId="Web-{6AD3EF91-B85A-01F2-9D14-C1A6B8D4616E}" dt="2024-06-19T07:14:37.806" v="154" actId="20577"/>
        <pc:sldMkLst>
          <pc:docMk/>
          <pc:sldMk cId="836638476" sldId="308"/>
        </pc:sldMkLst>
        <pc:spChg chg="mod">
          <ac:chgData name="Miranda Hazelaar" userId="S::m.hazelaar@aeres.nl::c3aec327-5bfd-48b3-b4d4-a2d02281a378" providerId="AD" clId="Web-{6AD3EF91-B85A-01F2-9D14-C1A6B8D4616E}" dt="2024-06-19T07:14:37.806" v="154" actId="20577"/>
          <ac:spMkLst>
            <pc:docMk/>
            <pc:sldMk cId="836638476" sldId="308"/>
            <ac:spMk id="3" creationId="{7A950AF1-5D9C-480F-A017-946CB064FD0C}"/>
          </ac:spMkLst>
        </pc:spChg>
        <pc:spChg chg="del mod">
          <ac:chgData name="Miranda Hazelaar" userId="S::m.hazelaar@aeres.nl::c3aec327-5bfd-48b3-b4d4-a2d02281a378" providerId="AD" clId="Web-{6AD3EF91-B85A-01F2-9D14-C1A6B8D4616E}" dt="2024-06-19T07:14:25.759" v="152"/>
          <ac:spMkLst>
            <pc:docMk/>
            <pc:sldMk cId="836638476" sldId="308"/>
            <ac:spMk id="4" creationId="{A5543FC7-3144-4AFD-8D5B-B6D355D4231C}"/>
          </ac:spMkLst>
        </pc:spChg>
      </pc:sldChg>
      <pc:sldChg chg="modSp">
        <pc:chgData name="Miranda Hazelaar" userId="S::m.hazelaar@aeres.nl::c3aec327-5bfd-48b3-b4d4-a2d02281a378" providerId="AD" clId="Web-{6AD3EF91-B85A-01F2-9D14-C1A6B8D4616E}" dt="2024-06-19T07:06:22.335" v="147" actId="20577"/>
        <pc:sldMkLst>
          <pc:docMk/>
          <pc:sldMk cId="3565262365" sldId="316"/>
        </pc:sldMkLst>
        <pc:spChg chg="mod">
          <ac:chgData name="Miranda Hazelaar" userId="S::m.hazelaar@aeres.nl::c3aec327-5bfd-48b3-b4d4-a2d02281a378" providerId="AD" clId="Web-{6AD3EF91-B85A-01F2-9D14-C1A6B8D4616E}" dt="2024-06-19T07:06:22.335" v="147" actId="20577"/>
          <ac:spMkLst>
            <pc:docMk/>
            <pc:sldMk cId="3565262365" sldId="316"/>
            <ac:spMk id="3" creationId="{47E7CCD4-6B33-B3FC-4374-318F682F7451}"/>
          </ac:spMkLst>
        </pc:spChg>
        <pc:picChg chg="mod">
          <ac:chgData name="Miranda Hazelaar" userId="S::m.hazelaar@aeres.nl::c3aec327-5bfd-48b3-b4d4-a2d02281a378" providerId="AD" clId="Web-{6AD3EF91-B85A-01F2-9D14-C1A6B8D4616E}" dt="2024-06-19T06:56:52.095" v="35" actId="1076"/>
          <ac:picMkLst>
            <pc:docMk/>
            <pc:sldMk cId="3565262365" sldId="316"/>
            <ac:picMk id="1028" creationId="{D592127F-929F-D958-3F9E-2BCCE0B5828F}"/>
          </ac:picMkLst>
        </pc:picChg>
      </pc:sldChg>
    </pc:docChg>
  </pc:docChgLst>
  <pc:docChgLst>
    <pc:chgData name="Herco van der Hooft" userId="S::h.hooft@aeres.nl::f2d457da-f4ae-4fa7-baf3-8a3309423130" providerId="AD" clId="Web-{22E94AC1-9FAC-4B76-906B-401E498C1684}"/>
    <pc:docChg chg="addSld delSld modSld">
      <pc:chgData name="Herco van der Hooft" userId="S::h.hooft@aeres.nl::f2d457da-f4ae-4fa7-baf3-8a3309423130" providerId="AD" clId="Web-{22E94AC1-9FAC-4B76-906B-401E498C1684}" dt="2024-06-19T16:43:54.616" v="6" actId="20577"/>
      <pc:docMkLst>
        <pc:docMk/>
      </pc:docMkLst>
      <pc:sldChg chg="modSp">
        <pc:chgData name="Herco van der Hooft" userId="S::h.hooft@aeres.nl::f2d457da-f4ae-4fa7-baf3-8a3309423130" providerId="AD" clId="Web-{22E94AC1-9FAC-4B76-906B-401E498C1684}" dt="2024-06-19T16:43:54.616" v="6" actId="20577"/>
        <pc:sldMkLst>
          <pc:docMk/>
          <pc:sldMk cId="3594894616" sldId="265"/>
        </pc:sldMkLst>
        <pc:spChg chg="mod">
          <ac:chgData name="Herco van der Hooft" userId="S::h.hooft@aeres.nl::f2d457da-f4ae-4fa7-baf3-8a3309423130" providerId="AD" clId="Web-{22E94AC1-9FAC-4B76-906B-401E498C1684}" dt="2024-06-19T16:43:54.616" v="6" actId="20577"/>
          <ac:spMkLst>
            <pc:docMk/>
            <pc:sldMk cId="3594894616" sldId="265"/>
            <ac:spMk id="2" creationId="{F3EF4DC6-8064-45B5-A30A-B1E54D36BD43}"/>
          </ac:spMkLst>
        </pc:spChg>
      </pc:sldChg>
      <pc:sldChg chg="new del">
        <pc:chgData name="Herco van der Hooft" userId="S::h.hooft@aeres.nl::f2d457da-f4ae-4fa7-baf3-8a3309423130" providerId="AD" clId="Web-{22E94AC1-9FAC-4B76-906B-401E498C1684}" dt="2024-06-19T14:53:24.275" v="1"/>
        <pc:sldMkLst>
          <pc:docMk/>
          <pc:sldMk cId="2250805483" sldId="317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67F1A-209F-9F41-AFDA-4510B6216D9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2B2DA4BC-7C36-0C4D-85FB-E12C55CAE39D}">
      <dgm:prSet phldrT="[Tekst]"/>
      <dgm:spPr/>
      <dgm:t>
        <a:bodyPr/>
        <a:lstStyle/>
        <a:p>
          <a:r>
            <a:rPr lang="nl-NL">
              <a:solidFill>
                <a:schemeClr val="bg1"/>
              </a:solidFill>
            </a:rPr>
            <a:t>1/3 Boeken</a:t>
          </a:r>
        </a:p>
      </dgm:t>
    </dgm:pt>
    <dgm:pt modelId="{53E7D57F-D5C7-7C46-9227-10CC7F3E9762}" type="parTrans" cxnId="{0D19B6FF-E3C2-884B-9560-8C5FE5118A0F}">
      <dgm:prSet/>
      <dgm:spPr/>
      <dgm:t>
        <a:bodyPr/>
        <a:lstStyle/>
        <a:p>
          <a:endParaRPr lang="nl-NL"/>
        </a:p>
      </dgm:t>
    </dgm:pt>
    <dgm:pt modelId="{B765A858-2006-D941-B89D-15FCD70BD0DC}" type="sibTrans" cxnId="{0D19B6FF-E3C2-884B-9560-8C5FE5118A0F}">
      <dgm:prSet/>
      <dgm:spPr/>
      <dgm:t>
        <a:bodyPr/>
        <a:lstStyle/>
        <a:p>
          <a:endParaRPr lang="nl-NL"/>
        </a:p>
      </dgm:t>
    </dgm:pt>
    <dgm:pt modelId="{6354A8FD-164E-D440-BE8B-4F223B51C4D2}">
      <dgm:prSet phldrT="[Tekst]"/>
      <dgm:spPr/>
      <dgm:t>
        <a:bodyPr/>
        <a:lstStyle/>
        <a:p>
          <a:r>
            <a:rPr lang="nl-NL">
              <a:solidFill>
                <a:schemeClr val="bg1"/>
              </a:solidFill>
            </a:rPr>
            <a:t>1/3 Praktijk</a:t>
          </a:r>
        </a:p>
      </dgm:t>
    </dgm:pt>
    <dgm:pt modelId="{D4D9C573-212A-8E48-81A8-8559C3737229}" type="parTrans" cxnId="{4189C658-457E-9844-84C9-9320247CFEF6}">
      <dgm:prSet/>
      <dgm:spPr/>
      <dgm:t>
        <a:bodyPr/>
        <a:lstStyle/>
        <a:p>
          <a:endParaRPr lang="nl-NL"/>
        </a:p>
      </dgm:t>
    </dgm:pt>
    <dgm:pt modelId="{53AAFD83-E0B2-E444-A6D5-5ACE719608AD}" type="sibTrans" cxnId="{4189C658-457E-9844-84C9-9320247CFEF6}">
      <dgm:prSet/>
      <dgm:spPr/>
      <dgm:t>
        <a:bodyPr/>
        <a:lstStyle/>
        <a:p>
          <a:endParaRPr lang="nl-NL"/>
        </a:p>
      </dgm:t>
    </dgm:pt>
    <dgm:pt modelId="{B8A9ECFC-0145-B44A-B5C9-8AFFACEFF45A}">
      <dgm:prSet phldrT="[Tekst]"/>
      <dgm:spPr/>
      <dgm:t>
        <a:bodyPr/>
        <a:lstStyle/>
        <a:p>
          <a:r>
            <a:rPr lang="nl-NL">
              <a:solidFill>
                <a:schemeClr val="bg1"/>
              </a:solidFill>
            </a:rPr>
            <a:t>1/3 Laptop</a:t>
          </a:r>
        </a:p>
      </dgm:t>
    </dgm:pt>
    <dgm:pt modelId="{1B788413-0CDF-0040-861F-CBCB25B86016}" type="parTrans" cxnId="{F61795DD-E309-7541-A9B8-77FB202F585D}">
      <dgm:prSet/>
      <dgm:spPr/>
      <dgm:t>
        <a:bodyPr/>
        <a:lstStyle/>
        <a:p>
          <a:endParaRPr lang="nl-NL"/>
        </a:p>
      </dgm:t>
    </dgm:pt>
    <dgm:pt modelId="{E2F22D7C-A7CD-EF41-92A2-727862D24E0B}" type="sibTrans" cxnId="{F61795DD-E309-7541-A9B8-77FB202F585D}">
      <dgm:prSet/>
      <dgm:spPr/>
      <dgm:t>
        <a:bodyPr/>
        <a:lstStyle/>
        <a:p>
          <a:endParaRPr lang="nl-NL"/>
        </a:p>
      </dgm:t>
    </dgm:pt>
    <dgm:pt modelId="{42D968CF-6AB0-E246-9432-1B9B0854C59B}" type="pres">
      <dgm:prSet presAssocID="{04F67F1A-209F-9F41-AFDA-4510B6216D99}" presName="compositeShape" presStyleCnt="0">
        <dgm:presLayoutVars>
          <dgm:chMax val="7"/>
          <dgm:dir/>
          <dgm:resizeHandles val="exact"/>
        </dgm:presLayoutVars>
      </dgm:prSet>
      <dgm:spPr/>
    </dgm:pt>
    <dgm:pt modelId="{B6F208BD-AA15-AD4C-B54D-23E1E3BF3B32}" type="pres">
      <dgm:prSet presAssocID="{2B2DA4BC-7C36-0C4D-85FB-E12C55CAE39D}" presName="circ1" presStyleLbl="vennNode1" presStyleIdx="0" presStyleCnt="3"/>
      <dgm:spPr/>
    </dgm:pt>
    <dgm:pt modelId="{1B8ECDA2-94C7-C94E-82D1-E23B8318AF6B}" type="pres">
      <dgm:prSet presAssocID="{2B2DA4BC-7C36-0C4D-85FB-E12C55CAE39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EAA19D6-8CB1-9645-91FA-E190F419C562}" type="pres">
      <dgm:prSet presAssocID="{6354A8FD-164E-D440-BE8B-4F223B51C4D2}" presName="circ2" presStyleLbl="vennNode1" presStyleIdx="1" presStyleCnt="3" custLinFactNeighborX="8246" custLinFactNeighborY="-2048"/>
      <dgm:spPr/>
    </dgm:pt>
    <dgm:pt modelId="{E06A75A0-12BD-EB41-859F-77C0470F6FF7}" type="pres">
      <dgm:prSet presAssocID="{6354A8FD-164E-D440-BE8B-4F223B51C4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FC5A475-1156-914F-AC93-4B525176A90E}" type="pres">
      <dgm:prSet presAssocID="{B8A9ECFC-0145-B44A-B5C9-8AFFACEFF45A}" presName="circ3" presStyleLbl="vennNode1" presStyleIdx="2" presStyleCnt="3" custLinFactNeighborX="1535" custLinFactNeighborY="5603"/>
      <dgm:spPr/>
    </dgm:pt>
    <dgm:pt modelId="{8A524465-AC9C-104F-B5F2-DEC29129241A}" type="pres">
      <dgm:prSet presAssocID="{B8A9ECFC-0145-B44A-B5C9-8AFFACEFF45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CCFD022-28EA-BA45-AC5C-42C8412A2E87}" type="presOf" srcId="{6354A8FD-164E-D440-BE8B-4F223B51C4D2}" destId="{0EAA19D6-8CB1-9645-91FA-E190F419C562}" srcOrd="0" destOrd="0" presId="urn:microsoft.com/office/officeart/2005/8/layout/venn1"/>
    <dgm:cxn modelId="{441E4D24-C98A-9E47-877B-E4BF0624E1C7}" type="presOf" srcId="{6354A8FD-164E-D440-BE8B-4F223B51C4D2}" destId="{E06A75A0-12BD-EB41-859F-77C0470F6FF7}" srcOrd="1" destOrd="0" presId="urn:microsoft.com/office/officeart/2005/8/layout/venn1"/>
    <dgm:cxn modelId="{D8005B5B-0449-F94A-B762-B4BED2E99907}" type="presOf" srcId="{B8A9ECFC-0145-B44A-B5C9-8AFFACEFF45A}" destId="{8A524465-AC9C-104F-B5F2-DEC29129241A}" srcOrd="1" destOrd="0" presId="urn:microsoft.com/office/officeart/2005/8/layout/venn1"/>
    <dgm:cxn modelId="{4189C658-457E-9844-84C9-9320247CFEF6}" srcId="{04F67F1A-209F-9F41-AFDA-4510B6216D99}" destId="{6354A8FD-164E-D440-BE8B-4F223B51C4D2}" srcOrd="1" destOrd="0" parTransId="{D4D9C573-212A-8E48-81A8-8559C3737229}" sibTransId="{53AAFD83-E0B2-E444-A6D5-5ACE719608AD}"/>
    <dgm:cxn modelId="{3BF1EA9F-EF99-0640-989B-AE4FF70ACCC5}" type="presOf" srcId="{04F67F1A-209F-9F41-AFDA-4510B6216D99}" destId="{42D968CF-6AB0-E246-9432-1B9B0854C59B}" srcOrd="0" destOrd="0" presId="urn:microsoft.com/office/officeart/2005/8/layout/venn1"/>
    <dgm:cxn modelId="{341797D5-FB02-BC40-8215-4356F76A8416}" type="presOf" srcId="{B8A9ECFC-0145-B44A-B5C9-8AFFACEFF45A}" destId="{3FC5A475-1156-914F-AC93-4B525176A90E}" srcOrd="0" destOrd="0" presId="urn:microsoft.com/office/officeart/2005/8/layout/venn1"/>
    <dgm:cxn modelId="{F61795DD-E309-7541-A9B8-77FB202F585D}" srcId="{04F67F1A-209F-9F41-AFDA-4510B6216D99}" destId="{B8A9ECFC-0145-B44A-B5C9-8AFFACEFF45A}" srcOrd="2" destOrd="0" parTransId="{1B788413-0CDF-0040-861F-CBCB25B86016}" sibTransId="{E2F22D7C-A7CD-EF41-92A2-727862D24E0B}"/>
    <dgm:cxn modelId="{61113EDE-4A82-3D4E-B1E7-D8EB6E7B8434}" type="presOf" srcId="{2B2DA4BC-7C36-0C4D-85FB-E12C55CAE39D}" destId="{1B8ECDA2-94C7-C94E-82D1-E23B8318AF6B}" srcOrd="1" destOrd="0" presId="urn:microsoft.com/office/officeart/2005/8/layout/venn1"/>
    <dgm:cxn modelId="{415969E8-6C71-D349-BE4A-C3DE4E0FE60E}" type="presOf" srcId="{2B2DA4BC-7C36-0C4D-85FB-E12C55CAE39D}" destId="{B6F208BD-AA15-AD4C-B54D-23E1E3BF3B32}" srcOrd="0" destOrd="0" presId="urn:microsoft.com/office/officeart/2005/8/layout/venn1"/>
    <dgm:cxn modelId="{0D19B6FF-E3C2-884B-9560-8C5FE5118A0F}" srcId="{04F67F1A-209F-9F41-AFDA-4510B6216D99}" destId="{2B2DA4BC-7C36-0C4D-85FB-E12C55CAE39D}" srcOrd="0" destOrd="0" parTransId="{53E7D57F-D5C7-7C46-9227-10CC7F3E9762}" sibTransId="{B765A858-2006-D941-B89D-15FCD70BD0DC}"/>
    <dgm:cxn modelId="{044833A6-164B-C04E-837F-168AE767BE36}" type="presParOf" srcId="{42D968CF-6AB0-E246-9432-1B9B0854C59B}" destId="{B6F208BD-AA15-AD4C-B54D-23E1E3BF3B32}" srcOrd="0" destOrd="0" presId="urn:microsoft.com/office/officeart/2005/8/layout/venn1"/>
    <dgm:cxn modelId="{EDF44F6F-A61B-F84F-B381-64F4CBD978A4}" type="presParOf" srcId="{42D968CF-6AB0-E246-9432-1B9B0854C59B}" destId="{1B8ECDA2-94C7-C94E-82D1-E23B8318AF6B}" srcOrd="1" destOrd="0" presId="urn:microsoft.com/office/officeart/2005/8/layout/venn1"/>
    <dgm:cxn modelId="{2BC7F47B-12D3-504D-9ACE-11BA7EE0E50C}" type="presParOf" srcId="{42D968CF-6AB0-E246-9432-1B9B0854C59B}" destId="{0EAA19D6-8CB1-9645-91FA-E190F419C562}" srcOrd="2" destOrd="0" presId="urn:microsoft.com/office/officeart/2005/8/layout/venn1"/>
    <dgm:cxn modelId="{B37FDFA1-F26D-B14E-954F-3FED0039B557}" type="presParOf" srcId="{42D968CF-6AB0-E246-9432-1B9B0854C59B}" destId="{E06A75A0-12BD-EB41-859F-77C0470F6FF7}" srcOrd="3" destOrd="0" presId="urn:microsoft.com/office/officeart/2005/8/layout/venn1"/>
    <dgm:cxn modelId="{3BE07D7C-BDE6-6B44-893D-0CF2A7CEF3C4}" type="presParOf" srcId="{42D968CF-6AB0-E246-9432-1B9B0854C59B}" destId="{3FC5A475-1156-914F-AC93-4B525176A90E}" srcOrd="4" destOrd="0" presId="urn:microsoft.com/office/officeart/2005/8/layout/venn1"/>
    <dgm:cxn modelId="{BCF65266-722D-8F4F-9B06-5A82721B200A}" type="presParOf" srcId="{42D968CF-6AB0-E246-9432-1B9B0854C59B}" destId="{8A524465-AC9C-104F-B5F2-DEC29129241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8E320C-D634-470B-9DEA-A075340384E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5727788-299C-45A9-911C-A7358E406448}">
      <dgm:prSet phldrT="[Tekst]"/>
      <dgm:spPr>
        <a:solidFill>
          <a:schemeClr val="accent3"/>
        </a:solidFill>
      </dgm:spPr>
      <dgm:t>
        <a:bodyPr/>
        <a:lstStyle/>
        <a:p>
          <a:r>
            <a:rPr lang="nl-NL"/>
            <a:t>hbo</a:t>
          </a:r>
        </a:p>
      </dgm:t>
    </dgm:pt>
    <dgm:pt modelId="{2E6710AD-3B42-4B63-9755-69C2D916AD00}" type="parTrans" cxnId="{1397C4E1-BA44-4EC1-AF8D-8A93332B14CE}">
      <dgm:prSet/>
      <dgm:spPr/>
      <dgm:t>
        <a:bodyPr/>
        <a:lstStyle/>
        <a:p>
          <a:endParaRPr lang="nl-NL"/>
        </a:p>
      </dgm:t>
    </dgm:pt>
    <dgm:pt modelId="{C19C1E9A-EA3E-49B3-ADE4-149645770A08}" type="sibTrans" cxnId="{1397C4E1-BA44-4EC1-AF8D-8A93332B14CE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DB7999F3-E63F-45C4-B9F3-1C722823D28F}">
      <dgm:prSet phldrT="[Tekst]"/>
      <dgm:spPr>
        <a:solidFill>
          <a:schemeClr val="accent3"/>
        </a:solidFill>
      </dgm:spPr>
      <dgm:t>
        <a:bodyPr/>
        <a:lstStyle/>
        <a:p>
          <a:r>
            <a:rPr lang="nl-NL"/>
            <a:t>mbo</a:t>
          </a:r>
        </a:p>
      </dgm:t>
    </dgm:pt>
    <dgm:pt modelId="{4F7C8E16-0E98-40ED-9672-6AB9AE071733}" type="parTrans" cxnId="{B45F3019-4D06-4DEA-9227-648ACD81A226}">
      <dgm:prSet/>
      <dgm:spPr/>
      <dgm:t>
        <a:bodyPr/>
        <a:lstStyle/>
        <a:p>
          <a:endParaRPr lang="nl-NL"/>
        </a:p>
      </dgm:t>
    </dgm:pt>
    <dgm:pt modelId="{8BB8678B-DCB7-40B9-9A43-F8FD346C1723}" type="sibTrans" cxnId="{B45F3019-4D06-4DEA-9227-648ACD81A226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BDE935BF-0E73-41C2-8163-723D45AD4B61}">
      <dgm:prSet phldrT="[Tekst]"/>
      <dgm:spPr>
        <a:solidFill>
          <a:schemeClr val="accent3"/>
        </a:solidFill>
      </dgm:spPr>
      <dgm:t>
        <a:bodyPr/>
        <a:lstStyle/>
        <a:p>
          <a:r>
            <a:rPr lang="nl-NL"/>
            <a:t>vmbo</a:t>
          </a:r>
        </a:p>
      </dgm:t>
    </dgm:pt>
    <dgm:pt modelId="{FED010D1-5CDD-4185-A79C-7C4D9A7E7C4C}" type="parTrans" cxnId="{041A9611-78F4-4CB4-AA74-424D5CA34F91}">
      <dgm:prSet/>
      <dgm:spPr/>
      <dgm:t>
        <a:bodyPr/>
        <a:lstStyle/>
        <a:p>
          <a:endParaRPr lang="nl-NL"/>
        </a:p>
      </dgm:t>
    </dgm:pt>
    <dgm:pt modelId="{46CF65D7-AC29-4DB7-B131-DA07A693C37B}" type="sibTrans" cxnId="{041A9611-78F4-4CB4-AA74-424D5CA34F91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55B485E3-1A7B-4A2D-BE68-78D21E771B23}">
      <dgm:prSet phldrT="[Tekst]"/>
      <dgm:spPr>
        <a:solidFill>
          <a:schemeClr val="accent3"/>
        </a:solidFill>
      </dgm:spPr>
      <dgm:t>
        <a:bodyPr/>
        <a:lstStyle/>
        <a:p>
          <a:r>
            <a:rPr lang="nl-NL"/>
            <a:t>Groene wereld</a:t>
          </a:r>
        </a:p>
      </dgm:t>
    </dgm:pt>
    <dgm:pt modelId="{EF17BFA8-2775-4627-9CD5-8B1C98CE0D22}" type="parTrans" cxnId="{5F9C6319-1730-4EEC-A834-096B4A6CC236}">
      <dgm:prSet/>
      <dgm:spPr/>
      <dgm:t>
        <a:bodyPr/>
        <a:lstStyle/>
        <a:p>
          <a:endParaRPr lang="nl-NL"/>
        </a:p>
      </dgm:t>
    </dgm:pt>
    <dgm:pt modelId="{9993D1D1-E45D-49D1-9384-1AB71BE09B56}" type="sibTrans" cxnId="{5F9C6319-1730-4EEC-A834-096B4A6CC236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0E74AE6C-74AF-4EB5-AD18-E87FE0197B7A}" type="pres">
      <dgm:prSet presAssocID="{BD8E320C-D634-470B-9DEA-A075340384E6}" presName="Name0" presStyleCnt="0">
        <dgm:presLayoutVars>
          <dgm:chMax val="21"/>
          <dgm:chPref val="21"/>
        </dgm:presLayoutVars>
      </dgm:prSet>
      <dgm:spPr/>
    </dgm:pt>
    <dgm:pt modelId="{6E51B556-0CC1-4318-A64B-0C71FE64A849}" type="pres">
      <dgm:prSet presAssocID="{65727788-299C-45A9-911C-A7358E406448}" presName="text1" presStyleCnt="0"/>
      <dgm:spPr/>
    </dgm:pt>
    <dgm:pt modelId="{3FE59A3E-4F01-4B4E-B949-99B731887EE8}" type="pres">
      <dgm:prSet presAssocID="{65727788-299C-45A9-911C-A7358E40644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4CECF3FF-D714-4B07-A22E-E6FEF13182AD}" type="pres">
      <dgm:prSet presAssocID="{65727788-299C-45A9-911C-A7358E406448}" presName="textaccent1" presStyleCnt="0"/>
      <dgm:spPr/>
    </dgm:pt>
    <dgm:pt modelId="{009810AF-24C4-46C4-8AD3-C70F47541B77}" type="pres">
      <dgm:prSet presAssocID="{65727788-299C-45A9-911C-A7358E406448}" presName="accentRepeatNode" presStyleLbl="solidAlignAcc1" presStyleIdx="0" presStyleCnt="8"/>
      <dgm:spPr/>
    </dgm:pt>
    <dgm:pt modelId="{29D1BC73-49B7-4471-8EB2-34C12B7251FD}" type="pres">
      <dgm:prSet presAssocID="{C19C1E9A-EA3E-49B3-ADE4-149645770A08}" presName="image1" presStyleCnt="0"/>
      <dgm:spPr/>
    </dgm:pt>
    <dgm:pt modelId="{F8E68B39-0DE2-4D82-81B5-5DB9FC2C7957}" type="pres">
      <dgm:prSet presAssocID="{C19C1E9A-EA3E-49B3-ADE4-149645770A08}" presName="imageRepeatNode" presStyleLbl="alignAcc1" presStyleIdx="0" presStyleCnt="4"/>
      <dgm:spPr/>
    </dgm:pt>
    <dgm:pt modelId="{20543528-FDA5-4832-9DD8-E207666A12A9}" type="pres">
      <dgm:prSet presAssocID="{C19C1E9A-EA3E-49B3-ADE4-149645770A08}" presName="imageaccent1" presStyleCnt="0"/>
      <dgm:spPr/>
    </dgm:pt>
    <dgm:pt modelId="{7BEFC6F1-9470-427A-99FB-7AECF43363EF}" type="pres">
      <dgm:prSet presAssocID="{C19C1E9A-EA3E-49B3-ADE4-149645770A08}" presName="accentRepeatNode" presStyleLbl="solidAlignAcc1" presStyleIdx="1" presStyleCnt="8"/>
      <dgm:spPr/>
    </dgm:pt>
    <dgm:pt modelId="{A0B7373C-66D7-48B1-A39C-09DF2583BDC9}" type="pres">
      <dgm:prSet presAssocID="{DB7999F3-E63F-45C4-B9F3-1C722823D28F}" presName="text2" presStyleCnt="0"/>
      <dgm:spPr/>
    </dgm:pt>
    <dgm:pt modelId="{183A8E24-A86A-4B03-801D-81199B6C37E1}" type="pres">
      <dgm:prSet presAssocID="{DB7999F3-E63F-45C4-B9F3-1C722823D28F}" presName="textRepeatNode" presStyleLbl="alignNode1" presStyleIdx="1" presStyleCnt="4" custLinFactNeighborX="84766" custLinFactNeighborY="-52628">
        <dgm:presLayoutVars>
          <dgm:chMax val="0"/>
          <dgm:chPref val="0"/>
          <dgm:bulletEnabled val="1"/>
        </dgm:presLayoutVars>
      </dgm:prSet>
      <dgm:spPr/>
    </dgm:pt>
    <dgm:pt modelId="{A3EC9784-8E29-4365-AAAC-2B7866B4297C}" type="pres">
      <dgm:prSet presAssocID="{DB7999F3-E63F-45C4-B9F3-1C722823D28F}" presName="textaccent2" presStyleCnt="0"/>
      <dgm:spPr/>
    </dgm:pt>
    <dgm:pt modelId="{211CF90E-F0C6-4B82-B2EF-3529EF024A57}" type="pres">
      <dgm:prSet presAssocID="{DB7999F3-E63F-45C4-B9F3-1C722823D28F}" presName="accentRepeatNode" presStyleLbl="solidAlignAcc1" presStyleIdx="2" presStyleCnt="8" custLinFactX="123665" custLinFactY="-200000" custLinFactNeighborX="200000" custLinFactNeighborY="-254597"/>
      <dgm:spPr/>
    </dgm:pt>
    <dgm:pt modelId="{4AC4C9FA-CA3D-4A39-A6F9-09DB37527FF5}" type="pres">
      <dgm:prSet presAssocID="{8BB8678B-DCB7-40B9-9A43-F8FD346C1723}" presName="image2" presStyleCnt="0"/>
      <dgm:spPr/>
    </dgm:pt>
    <dgm:pt modelId="{FA17C3DE-410B-4271-9E8E-C4964D63DB02}" type="pres">
      <dgm:prSet presAssocID="{8BB8678B-DCB7-40B9-9A43-F8FD346C1723}" presName="imageRepeatNode" presStyleLbl="alignAcc1" presStyleIdx="1" presStyleCnt="4"/>
      <dgm:spPr/>
    </dgm:pt>
    <dgm:pt modelId="{B293A009-85FE-43B6-BD24-042FA07202EF}" type="pres">
      <dgm:prSet presAssocID="{8BB8678B-DCB7-40B9-9A43-F8FD346C1723}" presName="imageaccent2" presStyleCnt="0"/>
      <dgm:spPr/>
    </dgm:pt>
    <dgm:pt modelId="{9F3D2B3D-75A0-452B-8183-4595FE5E4F29}" type="pres">
      <dgm:prSet presAssocID="{8BB8678B-DCB7-40B9-9A43-F8FD346C1723}" presName="accentRepeatNode" presStyleLbl="solidAlignAcc1" presStyleIdx="3" presStyleCnt="8"/>
      <dgm:spPr/>
    </dgm:pt>
    <dgm:pt modelId="{7A00241A-FC4D-4FAB-A3CF-05C88F0E1640}" type="pres">
      <dgm:prSet presAssocID="{BDE935BF-0E73-41C2-8163-723D45AD4B61}" presName="text3" presStyleCnt="0"/>
      <dgm:spPr/>
    </dgm:pt>
    <dgm:pt modelId="{F1F5C44E-BBA6-46C8-BD26-C57E99C54DEE}" type="pres">
      <dgm:prSet presAssocID="{BDE935BF-0E73-41C2-8163-723D45AD4B61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1FE1C80-568F-4F90-ADA6-C2CE71C92434}" type="pres">
      <dgm:prSet presAssocID="{BDE935BF-0E73-41C2-8163-723D45AD4B61}" presName="textaccent3" presStyleCnt="0"/>
      <dgm:spPr/>
    </dgm:pt>
    <dgm:pt modelId="{1084E07E-2A7F-4B8E-A50F-68AD9B9B4DC9}" type="pres">
      <dgm:prSet presAssocID="{BDE935BF-0E73-41C2-8163-723D45AD4B61}" presName="accentRepeatNode" presStyleLbl="solidAlignAcc1" presStyleIdx="4" presStyleCnt="8"/>
      <dgm:spPr/>
    </dgm:pt>
    <dgm:pt modelId="{A37D894A-6102-4800-B291-60F0516B5A24}" type="pres">
      <dgm:prSet presAssocID="{46CF65D7-AC29-4DB7-B131-DA07A693C37B}" presName="image3" presStyleCnt="0"/>
      <dgm:spPr/>
    </dgm:pt>
    <dgm:pt modelId="{B64B55F9-908C-4302-9259-8E35CE2D94BA}" type="pres">
      <dgm:prSet presAssocID="{46CF65D7-AC29-4DB7-B131-DA07A693C37B}" presName="imageRepeatNode" presStyleLbl="alignAcc1" presStyleIdx="2" presStyleCnt="4"/>
      <dgm:spPr/>
    </dgm:pt>
    <dgm:pt modelId="{ED910DF3-A12C-4E8A-9FBD-64365FCE6ECE}" type="pres">
      <dgm:prSet presAssocID="{46CF65D7-AC29-4DB7-B131-DA07A693C37B}" presName="imageaccent3" presStyleCnt="0"/>
      <dgm:spPr/>
    </dgm:pt>
    <dgm:pt modelId="{AB3CEB87-180C-4907-81D7-807A92853FAB}" type="pres">
      <dgm:prSet presAssocID="{46CF65D7-AC29-4DB7-B131-DA07A693C37B}" presName="accentRepeatNode" presStyleLbl="solidAlignAcc1" presStyleIdx="5" presStyleCnt="8"/>
      <dgm:spPr/>
    </dgm:pt>
    <dgm:pt modelId="{E0C8D72F-487B-482C-8F12-E4987B35801F}" type="pres">
      <dgm:prSet presAssocID="{55B485E3-1A7B-4A2D-BE68-78D21E771B23}" presName="text4" presStyleCnt="0"/>
      <dgm:spPr/>
    </dgm:pt>
    <dgm:pt modelId="{893E3025-1CA3-4A8E-AA61-B0956F0AB77F}" type="pres">
      <dgm:prSet presAssocID="{55B485E3-1A7B-4A2D-BE68-78D21E771B23}" presName="textRepeatNode" presStyleLbl="alignNode1" presStyleIdx="3" presStyleCnt="4" custLinFactNeighborX="-84658" custLinFactNeighborY="56624">
        <dgm:presLayoutVars>
          <dgm:chMax val="0"/>
          <dgm:chPref val="0"/>
          <dgm:bulletEnabled val="1"/>
        </dgm:presLayoutVars>
      </dgm:prSet>
      <dgm:spPr/>
    </dgm:pt>
    <dgm:pt modelId="{97A7695C-D3DE-4BE2-A8B2-0593EBF739E6}" type="pres">
      <dgm:prSet presAssocID="{55B485E3-1A7B-4A2D-BE68-78D21E771B23}" presName="textaccent4" presStyleCnt="0"/>
      <dgm:spPr/>
    </dgm:pt>
    <dgm:pt modelId="{4F383FD9-0E13-49F9-B9FD-512750E68E97}" type="pres">
      <dgm:prSet presAssocID="{55B485E3-1A7B-4A2D-BE68-78D21E771B23}" presName="accentRepeatNode" presStyleLbl="solidAlignAcc1" presStyleIdx="6" presStyleCnt="8" custLinFactX="-600000" custLinFactY="400000" custLinFactNeighborX="-666108" custLinFactNeighborY="425270"/>
      <dgm:spPr/>
    </dgm:pt>
    <dgm:pt modelId="{667BA900-9081-40F5-9CB7-12715AB70BE0}" type="pres">
      <dgm:prSet presAssocID="{9993D1D1-E45D-49D1-9384-1AB71BE09B56}" presName="image4" presStyleCnt="0"/>
      <dgm:spPr/>
    </dgm:pt>
    <dgm:pt modelId="{13429D92-7898-48B2-BC9D-294101B0CD21}" type="pres">
      <dgm:prSet presAssocID="{9993D1D1-E45D-49D1-9384-1AB71BE09B56}" presName="imageRepeatNode" presStyleLbl="alignAcc1" presStyleIdx="3" presStyleCnt="4"/>
      <dgm:spPr/>
    </dgm:pt>
    <dgm:pt modelId="{137B8F25-DECA-493C-86F0-60E7F6942D03}" type="pres">
      <dgm:prSet presAssocID="{9993D1D1-E45D-49D1-9384-1AB71BE09B56}" presName="imageaccent4" presStyleCnt="0"/>
      <dgm:spPr/>
    </dgm:pt>
    <dgm:pt modelId="{CDDF6C65-E1AF-4D9A-BB90-2D1C64263741}" type="pres">
      <dgm:prSet presAssocID="{9993D1D1-E45D-49D1-9384-1AB71BE09B56}" presName="accentRepeatNode" presStyleLbl="solidAlignAcc1" presStyleIdx="7" presStyleCnt="8" custLinFactX="-40171" custLinFactY="169600" custLinFactNeighborX="-100000" custLinFactNeighborY="200000"/>
      <dgm:spPr/>
    </dgm:pt>
  </dgm:ptLst>
  <dgm:cxnLst>
    <dgm:cxn modelId="{041A9611-78F4-4CB4-AA74-424D5CA34F91}" srcId="{BD8E320C-D634-470B-9DEA-A075340384E6}" destId="{BDE935BF-0E73-41C2-8163-723D45AD4B61}" srcOrd="2" destOrd="0" parTransId="{FED010D1-5CDD-4185-A79C-7C4D9A7E7C4C}" sibTransId="{46CF65D7-AC29-4DB7-B131-DA07A693C37B}"/>
    <dgm:cxn modelId="{B45F3019-4D06-4DEA-9227-648ACD81A226}" srcId="{BD8E320C-D634-470B-9DEA-A075340384E6}" destId="{DB7999F3-E63F-45C4-B9F3-1C722823D28F}" srcOrd="1" destOrd="0" parTransId="{4F7C8E16-0E98-40ED-9672-6AB9AE071733}" sibTransId="{8BB8678B-DCB7-40B9-9A43-F8FD346C1723}"/>
    <dgm:cxn modelId="{5F9C6319-1730-4EEC-A834-096B4A6CC236}" srcId="{BD8E320C-D634-470B-9DEA-A075340384E6}" destId="{55B485E3-1A7B-4A2D-BE68-78D21E771B23}" srcOrd="3" destOrd="0" parTransId="{EF17BFA8-2775-4627-9CD5-8B1C98CE0D22}" sibTransId="{9993D1D1-E45D-49D1-9384-1AB71BE09B56}"/>
    <dgm:cxn modelId="{75C2FC38-13F0-44C2-94A5-4763379FF3AB}" type="presOf" srcId="{9993D1D1-E45D-49D1-9384-1AB71BE09B56}" destId="{13429D92-7898-48B2-BC9D-294101B0CD21}" srcOrd="0" destOrd="0" presId="urn:microsoft.com/office/officeart/2008/layout/HexagonCluster"/>
    <dgm:cxn modelId="{7E2D863C-6E5F-4486-96A0-ACA9B6055C1A}" type="presOf" srcId="{65727788-299C-45A9-911C-A7358E406448}" destId="{3FE59A3E-4F01-4B4E-B949-99B731887EE8}" srcOrd="0" destOrd="0" presId="urn:microsoft.com/office/officeart/2008/layout/HexagonCluster"/>
    <dgm:cxn modelId="{D9A25660-3571-49CF-AF16-4DF148FC9901}" type="presOf" srcId="{DB7999F3-E63F-45C4-B9F3-1C722823D28F}" destId="{183A8E24-A86A-4B03-801D-81199B6C37E1}" srcOrd="0" destOrd="0" presId="urn:microsoft.com/office/officeart/2008/layout/HexagonCluster"/>
    <dgm:cxn modelId="{B93C9647-2C08-424A-B4A0-BE843922B303}" type="presOf" srcId="{55B485E3-1A7B-4A2D-BE68-78D21E771B23}" destId="{893E3025-1CA3-4A8E-AA61-B0956F0AB77F}" srcOrd="0" destOrd="0" presId="urn:microsoft.com/office/officeart/2008/layout/HexagonCluster"/>
    <dgm:cxn modelId="{52CFBC90-867D-46CC-A678-EEDA21A68AA5}" type="presOf" srcId="{8BB8678B-DCB7-40B9-9A43-F8FD346C1723}" destId="{FA17C3DE-410B-4271-9E8E-C4964D63DB02}" srcOrd="0" destOrd="0" presId="urn:microsoft.com/office/officeart/2008/layout/HexagonCluster"/>
    <dgm:cxn modelId="{04FC91A1-9832-4BC4-9A82-2E52F1DDA63E}" type="presOf" srcId="{BD8E320C-D634-470B-9DEA-A075340384E6}" destId="{0E74AE6C-74AF-4EB5-AD18-E87FE0197B7A}" srcOrd="0" destOrd="0" presId="urn:microsoft.com/office/officeart/2008/layout/HexagonCluster"/>
    <dgm:cxn modelId="{33D009CF-63CC-46C7-B12A-202EFDFD85B3}" type="presOf" srcId="{46CF65D7-AC29-4DB7-B131-DA07A693C37B}" destId="{B64B55F9-908C-4302-9259-8E35CE2D94BA}" srcOrd="0" destOrd="0" presId="urn:microsoft.com/office/officeart/2008/layout/HexagonCluster"/>
    <dgm:cxn modelId="{4F905DDF-2C93-4E2B-AFE8-C8F4028D7D03}" type="presOf" srcId="{BDE935BF-0E73-41C2-8163-723D45AD4B61}" destId="{F1F5C44E-BBA6-46C8-BD26-C57E99C54DEE}" srcOrd="0" destOrd="0" presId="urn:microsoft.com/office/officeart/2008/layout/HexagonCluster"/>
    <dgm:cxn modelId="{1397C4E1-BA44-4EC1-AF8D-8A93332B14CE}" srcId="{BD8E320C-D634-470B-9DEA-A075340384E6}" destId="{65727788-299C-45A9-911C-A7358E406448}" srcOrd="0" destOrd="0" parTransId="{2E6710AD-3B42-4B63-9755-69C2D916AD00}" sibTransId="{C19C1E9A-EA3E-49B3-ADE4-149645770A08}"/>
    <dgm:cxn modelId="{DC5866E6-D6AF-48DF-8E46-70B7AE82CB85}" type="presOf" srcId="{C19C1E9A-EA3E-49B3-ADE4-149645770A08}" destId="{F8E68B39-0DE2-4D82-81B5-5DB9FC2C7957}" srcOrd="0" destOrd="0" presId="urn:microsoft.com/office/officeart/2008/layout/HexagonCluster"/>
    <dgm:cxn modelId="{F5C373E6-D0BA-4FE1-A9D6-7CD43965AE2B}" type="presParOf" srcId="{0E74AE6C-74AF-4EB5-AD18-E87FE0197B7A}" destId="{6E51B556-0CC1-4318-A64B-0C71FE64A849}" srcOrd="0" destOrd="0" presId="urn:microsoft.com/office/officeart/2008/layout/HexagonCluster"/>
    <dgm:cxn modelId="{17A325CC-7ACF-4F8B-BF40-0F25A14FCD77}" type="presParOf" srcId="{6E51B556-0CC1-4318-A64B-0C71FE64A849}" destId="{3FE59A3E-4F01-4B4E-B949-99B731887EE8}" srcOrd="0" destOrd="0" presId="urn:microsoft.com/office/officeart/2008/layout/HexagonCluster"/>
    <dgm:cxn modelId="{3181ABAA-C831-4BE6-B833-919E77DBA070}" type="presParOf" srcId="{0E74AE6C-74AF-4EB5-AD18-E87FE0197B7A}" destId="{4CECF3FF-D714-4B07-A22E-E6FEF13182AD}" srcOrd="1" destOrd="0" presId="urn:microsoft.com/office/officeart/2008/layout/HexagonCluster"/>
    <dgm:cxn modelId="{FA2265CF-D0BA-4F3D-80C1-450B74C3B4BD}" type="presParOf" srcId="{4CECF3FF-D714-4B07-A22E-E6FEF13182AD}" destId="{009810AF-24C4-46C4-8AD3-C70F47541B77}" srcOrd="0" destOrd="0" presId="urn:microsoft.com/office/officeart/2008/layout/HexagonCluster"/>
    <dgm:cxn modelId="{F467117A-0161-4644-B3D4-7B151C25C568}" type="presParOf" srcId="{0E74AE6C-74AF-4EB5-AD18-E87FE0197B7A}" destId="{29D1BC73-49B7-4471-8EB2-34C12B7251FD}" srcOrd="2" destOrd="0" presId="urn:microsoft.com/office/officeart/2008/layout/HexagonCluster"/>
    <dgm:cxn modelId="{439892FC-A436-446A-8358-021AECF55093}" type="presParOf" srcId="{29D1BC73-49B7-4471-8EB2-34C12B7251FD}" destId="{F8E68B39-0DE2-4D82-81B5-5DB9FC2C7957}" srcOrd="0" destOrd="0" presId="urn:microsoft.com/office/officeart/2008/layout/HexagonCluster"/>
    <dgm:cxn modelId="{AC7B99F4-51F0-4AFA-A3AD-ED94CE0B8E20}" type="presParOf" srcId="{0E74AE6C-74AF-4EB5-AD18-E87FE0197B7A}" destId="{20543528-FDA5-4832-9DD8-E207666A12A9}" srcOrd="3" destOrd="0" presId="urn:microsoft.com/office/officeart/2008/layout/HexagonCluster"/>
    <dgm:cxn modelId="{BF422373-27D6-4FB7-A10F-08164BD942B6}" type="presParOf" srcId="{20543528-FDA5-4832-9DD8-E207666A12A9}" destId="{7BEFC6F1-9470-427A-99FB-7AECF43363EF}" srcOrd="0" destOrd="0" presId="urn:microsoft.com/office/officeart/2008/layout/HexagonCluster"/>
    <dgm:cxn modelId="{C04150D6-33CA-471A-B5C6-6E04FDE448B7}" type="presParOf" srcId="{0E74AE6C-74AF-4EB5-AD18-E87FE0197B7A}" destId="{A0B7373C-66D7-48B1-A39C-09DF2583BDC9}" srcOrd="4" destOrd="0" presId="urn:microsoft.com/office/officeart/2008/layout/HexagonCluster"/>
    <dgm:cxn modelId="{5BCC825B-09F0-475A-8941-EE538BE31B4B}" type="presParOf" srcId="{A0B7373C-66D7-48B1-A39C-09DF2583BDC9}" destId="{183A8E24-A86A-4B03-801D-81199B6C37E1}" srcOrd="0" destOrd="0" presId="urn:microsoft.com/office/officeart/2008/layout/HexagonCluster"/>
    <dgm:cxn modelId="{27980A13-8A45-4972-9B30-F19DE5DBCC1B}" type="presParOf" srcId="{0E74AE6C-74AF-4EB5-AD18-E87FE0197B7A}" destId="{A3EC9784-8E29-4365-AAAC-2B7866B4297C}" srcOrd="5" destOrd="0" presId="urn:microsoft.com/office/officeart/2008/layout/HexagonCluster"/>
    <dgm:cxn modelId="{8352E809-9933-4FD6-AF73-BC2D288CB4F1}" type="presParOf" srcId="{A3EC9784-8E29-4365-AAAC-2B7866B4297C}" destId="{211CF90E-F0C6-4B82-B2EF-3529EF024A57}" srcOrd="0" destOrd="0" presId="urn:microsoft.com/office/officeart/2008/layout/HexagonCluster"/>
    <dgm:cxn modelId="{83C45052-7705-4CCD-8BB0-1E2595FADD78}" type="presParOf" srcId="{0E74AE6C-74AF-4EB5-AD18-E87FE0197B7A}" destId="{4AC4C9FA-CA3D-4A39-A6F9-09DB37527FF5}" srcOrd="6" destOrd="0" presId="urn:microsoft.com/office/officeart/2008/layout/HexagonCluster"/>
    <dgm:cxn modelId="{1B65052C-8AF4-4394-B7E9-5B7D4D27488E}" type="presParOf" srcId="{4AC4C9FA-CA3D-4A39-A6F9-09DB37527FF5}" destId="{FA17C3DE-410B-4271-9E8E-C4964D63DB02}" srcOrd="0" destOrd="0" presId="urn:microsoft.com/office/officeart/2008/layout/HexagonCluster"/>
    <dgm:cxn modelId="{80D91EBE-1F4D-4EF1-ACD2-65ED8420BA5B}" type="presParOf" srcId="{0E74AE6C-74AF-4EB5-AD18-E87FE0197B7A}" destId="{B293A009-85FE-43B6-BD24-042FA07202EF}" srcOrd="7" destOrd="0" presId="urn:microsoft.com/office/officeart/2008/layout/HexagonCluster"/>
    <dgm:cxn modelId="{C27D505E-F99E-4CC6-9BBD-A988BFB5981D}" type="presParOf" srcId="{B293A009-85FE-43B6-BD24-042FA07202EF}" destId="{9F3D2B3D-75A0-452B-8183-4595FE5E4F29}" srcOrd="0" destOrd="0" presId="urn:microsoft.com/office/officeart/2008/layout/HexagonCluster"/>
    <dgm:cxn modelId="{B03A4C6B-9A32-4607-91A0-828EEED2F110}" type="presParOf" srcId="{0E74AE6C-74AF-4EB5-AD18-E87FE0197B7A}" destId="{7A00241A-FC4D-4FAB-A3CF-05C88F0E1640}" srcOrd="8" destOrd="0" presId="urn:microsoft.com/office/officeart/2008/layout/HexagonCluster"/>
    <dgm:cxn modelId="{E26B854B-694C-490B-AFD5-CF4F6BD9F366}" type="presParOf" srcId="{7A00241A-FC4D-4FAB-A3CF-05C88F0E1640}" destId="{F1F5C44E-BBA6-46C8-BD26-C57E99C54DEE}" srcOrd="0" destOrd="0" presId="urn:microsoft.com/office/officeart/2008/layout/HexagonCluster"/>
    <dgm:cxn modelId="{E605A7DB-FC25-4050-9ABB-6B9BF8B9EAF3}" type="presParOf" srcId="{0E74AE6C-74AF-4EB5-AD18-E87FE0197B7A}" destId="{71FE1C80-568F-4F90-ADA6-C2CE71C92434}" srcOrd="9" destOrd="0" presId="urn:microsoft.com/office/officeart/2008/layout/HexagonCluster"/>
    <dgm:cxn modelId="{3A66CF02-C3D6-43A4-9466-732DE55EAE85}" type="presParOf" srcId="{71FE1C80-568F-4F90-ADA6-C2CE71C92434}" destId="{1084E07E-2A7F-4B8E-A50F-68AD9B9B4DC9}" srcOrd="0" destOrd="0" presId="urn:microsoft.com/office/officeart/2008/layout/HexagonCluster"/>
    <dgm:cxn modelId="{C176ED9F-1A73-4C93-AEBB-943C6E035F3F}" type="presParOf" srcId="{0E74AE6C-74AF-4EB5-AD18-E87FE0197B7A}" destId="{A37D894A-6102-4800-B291-60F0516B5A24}" srcOrd="10" destOrd="0" presId="urn:microsoft.com/office/officeart/2008/layout/HexagonCluster"/>
    <dgm:cxn modelId="{A7BAC82C-DA55-4099-AF56-A61AEB09572D}" type="presParOf" srcId="{A37D894A-6102-4800-B291-60F0516B5A24}" destId="{B64B55F9-908C-4302-9259-8E35CE2D94BA}" srcOrd="0" destOrd="0" presId="urn:microsoft.com/office/officeart/2008/layout/HexagonCluster"/>
    <dgm:cxn modelId="{BFB21033-209C-4B9F-AF21-7FBA39F52323}" type="presParOf" srcId="{0E74AE6C-74AF-4EB5-AD18-E87FE0197B7A}" destId="{ED910DF3-A12C-4E8A-9FBD-64365FCE6ECE}" srcOrd="11" destOrd="0" presId="urn:microsoft.com/office/officeart/2008/layout/HexagonCluster"/>
    <dgm:cxn modelId="{23B335C9-DDFC-4C5B-AEA0-C2BF17A2AF1E}" type="presParOf" srcId="{ED910DF3-A12C-4E8A-9FBD-64365FCE6ECE}" destId="{AB3CEB87-180C-4907-81D7-807A92853FAB}" srcOrd="0" destOrd="0" presId="urn:microsoft.com/office/officeart/2008/layout/HexagonCluster"/>
    <dgm:cxn modelId="{E15C5D0D-D09A-4A6B-AA23-80568E45A611}" type="presParOf" srcId="{0E74AE6C-74AF-4EB5-AD18-E87FE0197B7A}" destId="{E0C8D72F-487B-482C-8F12-E4987B35801F}" srcOrd="12" destOrd="0" presId="urn:microsoft.com/office/officeart/2008/layout/HexagonCluster"/>
    <dgm:cxn modelId="{D09F2289-307D-44AE-93ED-FF1847681AB7}" type="presParOf" srcId="{E0C8D72F-487B-482C-8F12-E4987B35801F}" destId="{893E3025-1CA3-4A8E-AA61-B0956F0AB77F}" srcOrd="0" destOrd="0" presId="urn:microsoft.com/office/officeart/2008/layout/HexagonCluster"/>
    <dgm:cxn modelId="{EDF8D6B3-A222-46AC-8589-9A3ACF6200DD}" type="presParOf" srcId="{0E74AE6C-74AF-4EB5-AD18-E87FE0197B7A}" destId="{97A7695C-D3DE-4BE2-A8B2-0593EBF739E6}" srcOrd="13" destOrd="0" presId="urn:microsoft.com/office/officeart/2008/layout/HexagonCluster"/>
    <dgm:cxn modelId="{CD55442E-3E87-4B1B-A573-E07EEB17E68B}" type="presParOf" srcId="{97A7695C-D3DE-4BE2-A8B2-0593EBF739E6}" destId="{4F383FD9-0E13-49F9-B9FD-512750E68E97}" srcOrd="0" destOrd="0" presId="urn:microsoft.com/office/officeart/2008/layout/HexagonCluster"/>
    <dgm:cxn modelId="{EC929598-3CA4-4E88-9E6C-15803D2DA80D}" type="presParOf" srcId="{0E74AE6C-74AF-4EB5-AD18-E87FE0197B7A}" destId="{667BA900-9081-40F5-9CB7-12715AB70BE0}" srcOrd="14" destOrd="0" presId="urn:microsoft.com/office/officeart/2008/layout/HexagonCluster"/>
    <dgm:cxn modelId="{A4E0760E-B378-4225-A10A-11FCA03DB157}" type="presParOf" srcId="{667BA900-9081-40F5-9CB7-12715AB70BE0}" destId="{13429D92-7898-48B2-BC9D-294101B0CD21}" srcOrd="0" destOrd="0" presId="urn:microsoft.com/office/officeart/2008/layout/HexagonCluster"/>
    <dgm:cxn modelId="{B10EB2C2-CEDC-4197-A480-B83BE0CB1BAB}" type="presParOf" srcId="{0E74AE6C-74AF-4EB5-AD18-E87FE0197B7A}" destId="{137B8F25-DECA-493C-86F0-60E7F6942D03}" srcOrd="15" destOrd="0" presId="urn:microsoft.com/office/officeart/2008/layout/HexagonCluster"/>
    <dgm:cxn modelId="{5843E83B-F4B4-4CF3-B9B3-15BE7C6B99C3}" type="presParOf" srcId="{137B8F25-DECA-493C-86F0-60E7F6942D03}" destId="{CDDF6C65-E1AF-4D9A-BB90-2D1C6426374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208BD-AA15-AD4C-B54D-23E1E3BF3B32}">
      <dsp:nvSpPr>
        <dsp:cNvPr id="0" name=""/>
        <dsp:cNvSpPr/>
      </dsp:nvSpPr>
      <dsp:spPr>
        <a:xfrm>
          <a:off x="1129597" y="33829"/>
          <a:ext cx="1623831" cy="1623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solidFill>
                <a:schemeClr val="bg1"/>
              </a:solidFill>
            </a:rPr>
            <a:t>1/3 Boeken</a:t>
          </a:r>
        </a:p>
      </dsp:txBody>
      <dsp:txXfrm>
        <a:off x="1346108" y="318000"/>
        <a:ext cx="1190809" cy="730724"/>
      </dsp:txXfrm>
    </dsp:sp>
    <dsp:sp modelId="{0EAA19D6-8CB1-9645-91FA-E190F419C562}">
      <dsp:nvSpPr>
        <dsp:cNvPr id="0" name=""/>
        <dsp:cNvSpPr/>
      </dsp:nvSpPr>
      <dsp:spPr>
        <a:xfrm>
          <a:off x="1849430" y="1015468"/>
          <a:ext cx="1623831" cy="1623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solidFill>
                <a:schemeClr val="bg1"/>
              </a:solidFill>
            </a:rPr>
            <a:t>1/3 Praktijk</a:t>
          </a:r>
        </a:p>
      </dsp:txBody>
      <dsp:txXfrm>
        <a:off x="2346052" y="1434958"/>
        <a:ext cx="974298" cy="893107"/>
      </dsp:txXfrm>
    </dsp:sp>
    <dsp:sp modelId="{3FC5A475-1156-914F-AC93-4B525176A90E}">
      <dsp:nvSpPr>
        <dsp:cNvPr id="0" name=""/>
        <dsp:cNvSpPr/>
      </dsp:nvSpPr>
      <dsp:spPr>
        <a:xfrm>
          <a:off x="568590" y="1082554"/>
          <a:ext cx="1623831" cy="16238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>
              <a:solidFill>
                <a:schemeClr val="bg1"/>
              </a:solidFill>
            </a:rPr>
            <a:t>1/3 Laptop</a:t>
          </a:r>
        </a:p>
      </dsp:txBody>
      <dsp:txXfrm>
        <a:off x="721501" y="1502044"/>
        <a:ext cx="974298" cy="893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59A3E-4F01-4B4E-B949-99B731887EE8}">
      <dsp:nvSpPr>
        <dsp:cNvPr id="0" name=""/>
        <dsp:cNvSpPr/>
      </dsp:nvSpPr>
      <dsp:spPr>
        <a:xfrm>
          <a:off x="1586455" y="2690058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hbo</a:t>
          </a:r>
        </a:p>
      </dsp:txBody>
      <dsp:txXfrm>
        <a:off x="1875874" y="2938490"/>
        <a:ext cx="1290002" cy="1107319"/>
      </dsp:txXfrm>
    </dsp:sp>
    <dsp:sp modelId="{009810AF-24C4-46C4-8AD3-C70F47541B77}">
      <dsp:nvSpPr>
        <dsp:cNvPr id="0" name=""/>
        <dsp:cNvSpPr/>
      </dsp:nvSpPr>
      <dsp:spPr>
        <a:xfrm>
          <a:off x="1644908" y="3398932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68B39-0DE2-4D82-81B5-5DB9FC2C7957}">
      <dsp:nvSpPr>
        <dsp:cNvPr id="0" name=""/>
        <dsp:cNvSpPr/>
      </dsp:nvSpPr>
      <dsp:spPr>
        <a:xfrm>
          <a:off x="0" y="1818053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C6F1-9470-427A-99FB-7AECF43363EF}">
      <dsp:nvSpPr>
        <dsp:cNvPr id="0" name=""/>
        <dsp:cNvSpPr/>
      </dsp:nvSpPr>
      <dsp:spPr>
        <a:xfrm>
          <a:off x="1265377" y="3199786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A8E24-A86A-4B03-801D-81199B6C37E1}">
      <dsp:nvSpPr>
        <dsp:cNvPr id="0" name=""/>
        <dsp:cNvSpPr/>
      </dsp:nvSpPr>
      <dsp:spPr>
        <a:xfrm>
          <a:off x="4755405" y="961515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mbo</a:t>
          </a:r>
        </a:p>
      </dsp:txBody>
      <dsp:txXfrm>
        <a:off x="5044824" y="1209947"/>
        <a:ext cx="1290002" cy="1107319"/>
      </dsp:txXfrm>
    </dsp:sp>
    <dsp:sp modelId="{211CF90E-F0C6-4B82-B2EF-3529EF024A57}">
      <dsp:nvSpPr>
        <dsp:cNvPr id="0" name=""/>
        <dsp:cNvSpPr/>
      </dsp:nvSpPr>
      <dsp:spPr>
        <a:xfrm>
          <a:off x="5157596" y="2330574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7C3DE-410B-4271-9E8E-C4964D63DB02}">
      <dsp:nvSpPr>
        <dsp:cNvPr id="0" name=""/>
        <dsp:cNvSpPr/>
      </dsp:nvSpPr>
      <dsp:spPr>
        <a:xfrm>
          <a:off x="4764306" y="2687515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D2B3D-75A0-452B-8183-4595FE5E4F29}">
      <dsp:nvSpPr>
        <dsp:cNvPr id="0" name=""/>
        <dsp:cNvSpPr/>
      </dsp:nvSpPr>
      <dsp:spPr>
        <a:xfrm>
          <a:off x="4807117" y="3406135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5C44E-BBA6-46C8-BD26-C57E99C54DEE}">
      <dsp:nvSpPr>
        <dsp:cNvPr id="0" name=""/>
        <dsp:cNvSpPr/>
      </dsp:nvSpPr>
      <dsp:spPr>
        <a:xfrm>
          <a:off x="1586455" y="941387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vmbo</a:t>
          </a:r>
        </a:p>
      </dsp:txBody>
      <dsp:txXfrm>
        <a:off x="1875874" y="1189819"/>
        <a:ext cx="1290002" cy="1107319"/>
      </dsp:txXfrm>
    </dsp:sp>
    <dsp:sp modelId="{1084E07E-2A7F-4B8E-A50F-68AD9B9B4DC9}">
      <dsp:nvSpPr>
        <dsp:cNvPr id="0" name=""/>
        <dsp:cNvSpPr/>
      </dsp:nvSpPr>
      <dsp:spPr>
        <a:xfrm>
          <a:off x="2858419" y="974437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B55F9-908C-4302-9259-8E35CE2D94BA}">
      <dsp:nvSpPr>
        <dsp:cNvPr id="0" name=""/>
        <dsp:cNvSpPr/>
      </dsp:nvSpPr>
      <dsp:spPr>
        <a:xfrm>
          <a:off x="3171264" y="57095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CEB87-180C-4907-81D7-807A92853FAB}">
      <dsp:nvSpPr>
        <dsp:cNvPr id="0" name=""/>
        <dsp:cNvSpPr/>
      </dsp:nvSpPr>
      <dsp:spPr>
        <a:xfrm>
          <a:off x="3214075" y="768088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E3025-1CA3-4A8E-AA61-B0956F0AB77F}">
      <dsp:nvSpPr>
        <dsp:cNvPr id="0" name=""/>
        <dsp:cNvSpPr/>
      </dsp:nvSpPr>
      <dsp:spPr>
        <a:xfrm>
          <a:off x="3182184" y="1847198"/>
          <a:ext cx="1868839" cy="1604183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Groene wereld</a:t>
          </a:r>
        </a:p>
      </dsp:txBody>
      <dsp:txXfrm>
        <a:off x="3471603" y="2095630"/>
        <a:ext cx="1290002" cy="1107319"/>
      </dsp:txXfrm>
    </dsp:sp>
    <dsp:sp modelId="{4F383FD9-0E13-49F9-B9FD-512750E68E97}">
      <dsp:nvSpPr>
        <dsp:cNvPr id="0" name=""/>
        <dsp:cNvSpPr/>
      </dsp:nvSpPr>
      <dsp:spPr>
        <a:xfrm>
          <a:off x="3609095" y="3199447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29D92-7898-48B2-BC9D-294101B0CD21}">
      <dsp:nvSpPr>
        <dsp:cNvPr id="0" name=""/>
        <dsp:cNvSpPr/>
      </dsp:nvSpPr>
      <dsp:spPr>
        <a:xfrm>
          <a:off x="6363935" y="1820595"/>
          <a:ext cx="1868839" cy="16041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F6C65-E1AF-4D9A-BB90-2D1C64263741}">
      <dsp:nvSpPr>
        <dsp:cNvPr id="0" name=""/>
        <dsp:cNvSpPr/>
      </dsp:nvSpPr>
      <dsp:spPr>
        <a:xfrm>
          <a:off x="6435187" y="2544310"/>
          <a:ext cx="218168" cy="18812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9D49-DB4F-41D3-AABF-D8897E5B3FCA}" type="datetimeFigureOut">
              <a:rPr lang="en-US" smtClean="0"/>
              <a:t>6/25/2024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6B16E-28C2-4261-A197-BF44828A35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474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81EE-D0E4-4810-B1CE-D29D41226D2B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1EE0-6947-4B57-BA94-6DBE0048D9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15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10826931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</a:rPr>
              <a:t>Talent voor groei</a:t>
            </a:r>
          </a:p>
        </p:txBody>
      </p:sp>
      <p:pic>
        <p:nvPicPr>
          <p:cNvPr id="2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47909"/>
            <a:ext cx="2338261" cy="33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27202"/>
            <a:ext cx="109775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8763" y="1477606"/>
            <a:ext cx="10968436" cy="4684359"/>
          </a:xfrm>
        </p:spPr>
        <p:txBody>
          <a:bodyPr>
            <a:normAutofit/>
          </a:bodyPr>
          <a:lstStyle>
            <a:lvl1pPr>
              <a:buAutoNum type="arabicPeriod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Tekststijl van het model bewerken</a:t>
            </a:r>
          </a:p>
          <a:p>
            <a:pPr marL="457200" lvl="1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Tweede niveau</a:t>
            </a:r>
          </a:p>
          <a:p>
            <a:pPr marL="457200" lvl="2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Derde niveau</a:t>
            </a:r>
          </a:p>
          <a:p>
            <a:pPr marL="457200" lvl="3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Vierde niveau</a:t>
            </a:r>
          </a:p>
          <a:p>
            <a:pPr marL="457200" lvl="4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344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09601" y="1522413"/>
            <a:ext cx="10977033" cy="4640262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4685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1" y="1514475"/>
            <a:ext cx="10977033" cy="4654550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4203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09601" y="1522413"/>
            <a:ext cx="10977033" cy="4646612"/>
          </a:xfrm>
        </p:spPr>
        <p:txBody>
          <a:bodyPr/>
          <a:lstStyle/>
          <a:p>
            <a:r>
              <a:rPr lang="nl-NL"/>
              <a:t>Klik op het pictogram als u een </a:t>
            </a:r>
            <a:r>
              <a:rPr lang="nl-NL" err="1"/>
              <a:t>SmartArt</a:t>
            </a:r>
            <a:r>
              <a:rPr lang="nl-NL"/>
              <a:t>-afbeelding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30509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937065"/>
            <a:ext cx="10977597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457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22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937065"/>
            <a:ext cx="10977597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pic>
        <p:nvPicPr>
          <p:cNvPr id="3" name="LogoF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31354"/>
            <a:ext cx="3117681" cy="332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2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zonder f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739" y="1467142"/>
            <a:ext cx="10981460" cy="1130983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4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</a:t>
            </a:r>
            <a:r>
              <a:rPr lang="nl-NL" noProof="0" err="1"/>
              <a:t>subtitle</a:t>
            </a:r>
            <a:r>
              <a:rPr lang="nl-NL" noProof="0"/>
              <a:t>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95617"/>
            <a:ext cx="10977597" cy="1169024"/>
          </a:xfrm>
        </p:spPr>
        <p:txBody>
          <a:bodyPr anchor="b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3081360"/>
            <a:ext cx="10981832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65" y="3366229"/>
            <a:ext cx="10981832" cy="280988"/>
          </a:xfrm>
        </p:spPr>
        <p:txBody>
          <a:bodyPr>
            <a:noAutofit/>
          </a:bodyPr>
          <a:lstStyle>
            <a:lvl1pPr>
              <a:buFontTx/>
              <a:buNone/>
              <a:defRPr sz="2400"/>
            </a:lvl1pPr>
            <a:lvl2pPr marL="1800" indent="0">
              <a:buFontTx/>
              <a:buNone/>
              <a:defRPr sz="2400"/>
            </a:lvl2pPr>
            <a:lvl3pPr marL="232200" indent="0">
              <a:buFontTx/>
              <a:buNone/>
              <a:defRPr sz="2400"/>
            </a:lvl3pPr>
            <a:lvl4pPr marL="462600" indent="0">
              <a:buFontTx/>
              <a:buNone/>
              <a:defRPr sz="2400"/>
            </a:lvl4pPr>
            <a:lvl5pPr marL="462600" indent="0">
              <a:buFontTx/>
              <a:buNone/>
              <a:defRPr sz="2400"/>
            </a:lvl5pPr>
            <a:lvl6pPr marL="462600" indent="0">
              <a:buFontTx/>
              <a:buNone/>
              <a:defRPr sz="2400"/>
            </a:lvl6pPr>
            <a:lvl7pPr marL="462600" indent="0">
              <a:buFontTx/>
              <a:buNone/>
              <a:defRPr sz="2400"/>
            </a:lvl7pPr>
            <a:lvl8pPr marL="462600" indent="0">
              <a:buFontTx/>
              <a:buNone/>
              <a:defRPr sz="2400"/>
            </a:lvl8pPr>
            <a:lvl9pPr marL="462600" indent="0">
              <a:buFontTx/>
              <a:buNone/>
              <a:defRPr sz="2400"/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2" name="LogoP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75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dia tekst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2304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30911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dia,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683" y="399555"/>
            <a:ext cx="10959815" cy="2852737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06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 met foto achtergro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P"/>
          <p:cNvSpPr txBox="1"/>
          <p:nvPr userDrawn="1"/>
        </p:nvSpPr>
        <p:spPr>
          <a:xfrm>
            <a:off x="10826931" y="1025013"/>
            <a:ext cx="738664" cy="4807974"/>
          </a:xfrm>
          <a:prstGeom prst="rect">
            <a:avLst/>
          </a:prstGeom>
          <a:noFill/>
        </p:spPr>
        <p:txBody>
          <a:bodyPr vert="vert270" wrap="square" lIns="0" tIns="0" rIns="0" bIns="0" rtlCol="0">
            <a:norm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</a:rPr>
              <a:t>Talent voor groei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2210938" y="4947314"/>
            <a:ext cx="1983475" cy="143983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/>
              <a:t>Klik rechts op</a:t>
            </a:r>
            <a:r>
              <a:rPr lang="nl-NL" sz="1100" baseline="0"/>
              <a:t> de dia en kies “achtergrond opmaken” om een afbeelding als achtergrond toe te voegen.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250544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27200"/>
            <a:ext cx="10973572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77605"/>
            <a:ext cx="5181600" cy="469935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05034" y="1535373"/>
            <a:ext cx="5177367" cy="46415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27202"/>
            <a:ext cx="10977599" cy="39166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/>
              <a:t>Inhoudsopgave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8763" y="1477606"/>
            <a:ext cx="10968436" cy="4684359"/>
          </a:xfr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AutoNum type="arabicPeriod"/>
              <a:defRPr/>
            </a:lvl2pPr>
            <a:lvl3pPr>
              <a:buAutoNum type="arabicPeriod"/>
              <a:defRPr/>
            </a:lvl3pPr>
            <a:lvl4pPr>
              <a:buAutoNum type="arabicPeriod"/>
              <a:defRPr/>
            </a:lvl4pPr>
          </a:lstStyle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noProof="0"/>
              <a:t>Klik om tekst toe te voegen</a:t>
            </a:r>
            <a:endParaRPr lang="nl-NL"/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Second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Fourth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Third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 err="1"/>
              <a:t>Fifth</a:t>
            </a:r>
            <a:r>
              <a:rPr lang="nl-NL"/>
              <a:t> level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6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7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8</a:t>
            </a:r>
          </a:p>
          <a:p>
            <a:pPr marL="457200" lvl="0" indent="-457200" algn="l" defTabSz="914400" rtl="0" eaLnBrk="1" latinLnBrk="0" hangingPunct="1">
              <a:lnSpc>
                <a:spcPts val="2400"/>
              </a:lnSpc>
              <a:spcBef>
                <a:spcPts val="900"/>
              </a:spcBef>
              <a:buFont typeface="+mj-lt"/>
              <a:buAutoNum type="arabicPeriod"/>
            </a:pPr>
            <a:r>
              <a:rPr lang="nl-NL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88115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09601" y="1522413"/>
            <a:ext cx="10977033" cy="46402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25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1" y="1514475"/>
            <a:ext cx="10977033" cy="4654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gram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09601" y="1522413"/>
            <a:ext cx="10977033" cy="4646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4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met titel,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937065"/>
            <a:ext cx="10977597" cy="2187735"/>
          </a:xfrm>
        </p:spPr>
        <p:txBody>
          <a:bodyPr anchor="t">
            <a:normAutofit/>
          </a:bodyPr>
          <a:lstStyle>
            <a:lvl1pPr>
              <a:defRPr sz="4200"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pic>
        <p:nvPicPr>
          <p:cNvPr id="2" name="LogoF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47909"/>
            <a:ext cx="2338261" cy="332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21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logo,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5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Uitsnede"/>
          <p:cNvSpPr>
            <a:spLocks noGrp="1"/>
          </p:cNvSpPr>
          <p:nvPr>
            <p:ph type="pic" sz="quarter" idx="12"/>
          </p:nvPr>
        </p:nvSpPr>
        <p:spPr>
          <a:xfrm>
            <a:off x="-8164" y="1777999"/>
            <a:ext cx="12193200" cy="3746500"/>
          </a:xfrm>
          <a:custGeom>
            <a:avLst/>
            <a:gdLst>
              <a:gd name="connsiteX0" fmla="*/ 0 w 12193200"/>
              <a:gd name="connsiteY0" fmla="*/ 0 h 3747600"/>
              <a:gd name="connsiteX1" fmla="*/ 12193200 w 12193200"/>
              <a:gd name="connsiteY1" fmla="*/ 0 h 3747600"/>
              <a:gd name="connsiteX2" fmla="*/ 12193200 w 12193200"/>
              <a:gd name="connsiteY2" fmla="*/ 3747600 h 3747600"/>
              <a:gd name="connsiteX3" fmla="*/ 3884400 w 12193200"/>
              <a:gd name="connsiteY3" fmla="*/ 3747600 h 3747600"/>
              <a:gd name="connsiteX4" fmla="*/ 3884400 w 12193200"/>
              <a:gd name="connsiteY4" fmla="*/ 3099600 h 3747600"/>
              <a:gd name="connsiteX5" fmla="*/ 0 w 12193200"/>
              <a:gd name="connsiteY5" fmla="*/ 3099600 h 37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3747600">
                <a:moveTo>
                  <a:pt x="0" y="0"/>
                </a:moveTo>
                <a:lnTo>
                  <a:pt x="12193200" y="0"/>
                </a:lnTo>
                <a:lnTo>
                  <a:pt x="12193200" y="3747600"/>
                </a:lnTo>
                <a:lnTo>
                  <a:pt x="3884400" y="3747600"/>
                </a:lnTo>
                <a:lnTo>
                  <a:pt x="3884400" y="3099600"/>
                </a:lnTo>
                <a:lnTo>
                  <a:pt x="0" y="30996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739" y="832510"/>
            <a:ext cx="10981629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subtitel toe te voegen</a:t>
            </a:r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409435"/>
            <a:ext cx="109776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6" y="2016836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65" y="2301705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pic>
        <p:nvPicPr>
          <p:cNvPr id="5" name="LogoP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8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 tot o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778400"/>
            <a:ext cx="12193200" cy="5079600"/>
          </a:xfrm>
          <a:custGeom>
            <a:avLst/>
            <a:gdLst>
              <a:gd name="connsiteX0" fmla="*/ 0 w 12193200"/>
              <a:gd name="connsiteY0" fmla="*/ 0 h 5079600"/>
              <a:gd name="connsiteX1" fmla="*/ 12193200 w 12193200"/>
              <a:gd name="connsiteY1" fmla="*/ 0 h 5079600"/>
              <a:gd name="connsiteX2" fmla="*/ 12193200 w 12193200"/>
              <a:gd name="connsiteY2" fmla="*/ 5079600 h 5079600"/>
              <a:gd name="connsiteX3" fmla="*/ 0 w 12193200"/>
              <a:gd name="connsiteY3" fmla="*/ 5079600 h 5079600"/>
              <a:gd name="connsiteX4" fmla="*/ 0 w 12193200"/>
              <a:gd name="connsiteY4" fmla="*/ 4392000 h 5079600"/>
              <a:gd name="connsiteX5" fmla="*/ 3888000 w 12193200"/>
              <a:gd name="connsiteY5" fmla="*/ 4392000 h 5079600"/>
              <a:gd name="connsiteX6" fmla="*/ 3888000 w 12193200"/>
              <a:gd name="connsiteY6" fmla="*/ 3096000 h 5079600"/>
              <a:gd name="connsiteX7" fmla="*/ 0 w 12193200"/>
              <a:gd name="connsiteY7" fmla="*/ 3096000 h 50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5079600">
                <a:moveTo>
                  <a:pt x="0" y="0"/>
                </a:moveTo>
                <a:lnTo>
                  <a:pt x="12193200" y="0"/>
                </a:lnTo>
                <a:lnTo>
                  <a:pt x="12193200" y="5079600"/>
                </a:lnTo>
                <a:lnTo>
                  <a:pt x="0" y="5079600"/>
                </a:lnTo>
                <a:lnTo>
                  <a:pt x="0" y="4392000"/>
                </a:lnTo>
                <a:lnTo>
                  <a:pt x="3888000" y="4392000"/>
                </a:lnTo>
                <a:lnTo>
                  <a:pt x="38880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739" y="832510"/>
            <a:ext cx="10981629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subtitel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409435"/>
            <a:ext cx="109776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6" y="2016836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65" y="2301705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pic>
        <p:nvPicPr>
          <p:cNvPr id="4" name="LogoP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ia foto tot onder Multi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778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739" y="832510"/>
            <a:ext cx="10981629" cy="708035"/>
          </a:xfrm>
        </p:spPr>
        <p:txBody>
          <a:bodyPr bIns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subtitel toe te voegen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409435"/>
            <a:ext cx="10977600" cy="547910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6" y="2016836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naam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605365" y="2301705"/>
            <a:ext cx="10981667" cy="280988"/>
          </a:xfrm>
        </p:spPr>
        <p:txBody>
          <a:bodyPr>
            <a:noAutofit/>
          </a:bodyPr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1800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232200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462600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46260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 marL="462600" indent="0">
              <a:buFontTx/>
              <a:buNone/>
              <a:defRPr sz="2400">
                <a:solidFill>
                  <a:schemeClr val="bg1"/>
                </a:solidFill>
              </a:defRPr>
            </a:lvl6pPr>
            <a:lvl7pPr marL="462600" indent="0">
              <a:buFontTx/>
              <a:buNone/>
              <a:defRPr sz="2400">
                <a:solidFill>
                  <a:schemeClr val="bg1"/>
                </a:solidFill>
              </a:defRPr>
            </a:lvl7pPr>
            <a:lvl8pPr marL="462600" indent="0">
              <a:buFontTx/>
              <a:buNone/>
              <a:defRPr sz="2400">
                <a:solidFill>
                  <a:schemeClr val="bg1"/>
                </a:solidFill>
              </a:defRPr>
            </a:lvl8pPr>
            <a:lvl9pPr marL="462600" indent="0">
              <a:buFontTx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datum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0" y="1778400"/>
            <a:ext cx="12193200" cy="5079600"/>
          </a:xfrm>
          <a:custGeom>
            <a:avLst/>
            <a:gdLst>
              <a:gd name="connsiteX0" fmla="*/ 0 w 12193200"/>
              <a:gd name="connsiteY0" fmla="*/ 0 h 5079600"/>
              <a:gd name="connsiteX1" fmla="*/ 12193200 w 12193200"/>
              <a:gd name="connsiteY1" fmla="*/ 0 h 5079600"/>
              <a:gd name="connsiteX2" fmla="*/ 12193200 w 12193200"/>
              <a:gd name="connsiteY2" fmla="*/ 5079600 h 5079600"/>
              <a:gd name="connsiteX3" fmla="*/ 0 w 12193200"/>
              <a:gd name="connsiteY3" fmla="*/ 5079600 h 5079600"/>
              <a:gd name="connsiteX4" fmla="*/ 0 w 12193200"/>
              <a:gd name="connsiteY4" fmla="*/ 3729600 h 5079600"/>
              <a:gd name="connsiteX5" fmla="*/ 3852000 w 12193200"/>
              <a:gd name="connsiteY5" fmla="*/ 3729600 h 5079600"/>
              <a:gd name="connsiteX6" fmla="*/ 3852000 w 12193200"/>
              <a:gd name="connsiteY6" fmla="*/ 3096000 h 5079600"/>
              <a:gd name="connsiteX7" fmla="*/ 0 w 12193200"/>
              <a:gd name="connsiteY7" fmla="*/ 3096000 h 50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5079600">
                <a:moveTo>
                  <a:pt x="0" y="0"/>
                </a:moveTo>
                <a:lnTo>
                  <a:pt x="12193200" y="0"/>
                </a:lnTo>
                <a:lnTo>
                  <a:pt x="12193200" y="5079600"/>
                </a:lnTo>
                <a:lnTo>
                  <a:pt x="0" y="5079600"/>
                </a:lnTo>
                <a:lnTo>
                  <a:pt x="0" y="3729600"/>
                </a:lnTo>
                <a:lnTo>
                  <a:pt x="3852000" y="3729600"/>
                </a:lnTo>
                <a:lnTo>
                  <a:pt x="3852000" y="3096000"/>
                </a:lnTo>
                <a:lnTo>
                  <a:pt x="0" y="3096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LogoP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1740"/>
            <a:ext cx="3883304" cy="129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230400">
              <a:defRPr/>
            </a:lvl2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64609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27200"/>
            <a:ext cx="10973572" cy="925200"/>
          </a:xfrm>
        </p:spPr>
        <p:txBody>
          <a:bodyPr wrap="none"/>
          <a:lstStyle>
            <a:lvl1pPr>
              <a:defRPr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77605"/>
            <a:ext cx="5181600" cy="46993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05034" y="1528549"/>
            <a:ext cx="5177367" cy="4648414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3316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684" y="399555"/>
            <a:ext cx="10958400" cy="2852737"/>
          </a:xfrm>
        </p:spPr>
        <p:txBody>
          <a:bodyPr anchor="t">
            <a:normAutofit/>
          </a:bodyPr>
          <a:lstStyle>
            <a:lvl1pPr>
              <a:defRPr sz="4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97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dia tekst met tekstk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27200"/>
            <a:ext cx="10977600" cy="92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 noProof="0"/>
              <a:t>Klik om titel toe te voegen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77605"/>
            <a:ext cx="5181600" cy="4699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5600" y="1477604"/>
            <a:ext cx="5786400" cy="2340000"/>
          </a:xfrm>
          <a:solidFill>
            <a:schemeClr val="accent4"/>
          </a:solidFill>
        </p:spPr>
        <p:txBody>
          <a:bodyPr lIns="230400" tIns="230400" rIns="230400" bIns="230400">
            <a:noAutofit/>
          </a:bodyPr>
          <a:lstStyle>
            <a:lvl1pPr marL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/>
              <a:t>Klik om tekst toe te voegen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</a:p>
          <a:p>
            <a:pPr lvl="5"/>
            <a:r>
              <a:rPr lang="nl-NL"/>
              <a:t>6</a:t>
            </a:r>
          </a:p>
          <a:p>
            <a:pPr lvl="6"/>
            <a:r>
              <a:rPr lang="nl-NL"/>
              <a:t>7</a:t>
            </a:r>
          </a:p>
          <a:p>
            <a:pPr lvl="7"/>
            <a:r>
              <a:rPr lang="nl-NL"/>
              <a:t>8</a:t>
            </a:r>
          </a:p>
          <a:p>
            <a:pPr lvl="8"/>
            <a:r>
              <a:rPr lang="nl-NL"/>
              <a:t>9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-2210938" y="4817661"/>
            <a:ext cx="1983475" cy="15694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/>
              <a:t>Klik rechts op</a:t>
            </a:r>
            <a:r>
              <a:rPr lang="nl-NL" sz="1100" baseline="0"/>
              <a:t> de dia, buiten een </a:t>
            </a:r>
            <a:r>
              <a:rPr lang="nl-NL" sz="1100" baseline="0" err="1"/>
              <a:t>tekstvak</a:t>
            </a:r>
            <a:r>
              <a:rPr lang="nl-NL" sz="1100" baseline="0"/>
              <a:t> en kies “achtergrond opmaken” om een afbeelding als achtergrond toe te voegen.</a:t>
            </a:r>
            <a:endParaRPr lang="nl-NL" sz="1100"/>
          </a:p>
        </p:txBody>
      </p:sp>
    </p:spTree>
    <p:extLst>
      <p:ext uri="{BB962C8B-B14F-4D97-AF65-F5344CB8AC3E}">
        <p14:creationId xmlns:p14="http://schemas.microsoft.com/office/powerpoint/2010/main" val="333798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7201"/>
            <a:ext cx="109776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4203"/>
            <a:ext cx="10977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1696" y="6375563"/>
            <a:ext cx="475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DA6B42-A9BD-448C-A3CA-8D2CF4669BE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FooterBoxTitle"/>
          <p:cNvSpPr txBox="1"/>
          <p:nvPr userDrawn="1"/>
        </p:nvSpPr>
        <p:spPr>
          <a:xfrm>
            <a:off x="1731860" y="6434164"/>
            <a:ext cx="741214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1000" baseline="0">
              <a:latin typeface="Calibri" panose="020F0502020204030204" pitchFamily="34" charset="0"/>
            </a:endParaRPr>
          </a:p>
        </p:txBody>
      </p:sp>
      <p:sp>
        <p:nvSpPr>
          <p:cNvPr id="9" name="FooterBoxDate"/>
          <p:cNvSpPr txBox="1"/>
          <p:nvPr userDrawn="1"/>
        </p:nvSpPr>
        <p:spPr>
          <a:xfrm>
            <a:off x="9444510" y="6433456"/>
            <a:ext cx="1257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aseline="0">
                <a:latin typeface="Calibri" panose="020F0502020204030204" pitchFamily="34" charset="0"/>
              </a:rPr>
              <a:t>17 november 2020</a:t>
            </a: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4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2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0" r:id="rId2"/>
    <p:sldLayoutId id="2147483673" r:id="rId3"/>
    <p:sldLayoutId id="2147483699" r:id="rId4"/>
    <p:sldLayoutId id="2147483701" r:id="rId5"/>
    <p:sldLayoutId id="2147483662" r:id="rId6"/>
    <p:sldLayoutId id="2147483664" r:id="rId7"/>
    <p:sldLayoutId id="2147483674" r:id="rId8"/>
    <p:sldLayoutId id="2147483676" r:id="rId9"/>
    <p:sldLayoutId id="2147483675" r:id="rId10"/>
    <p:sldLayoutId id="2147483679" r:id="rId11"/>
    <p:sldLayoutId id="2147483680" r:id="rId12"/>
    <p:sldLayoutId id="2147483666" r:id="rId13"/>
    <p:sldLayoutId id="2147483698" r:id="rId14"/>
    <p:sldLayoutId id="2147483667" r:id="rId15"/>
    <p:sldLayoutId id="2147483704" r:id="rId1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7201"/>
            <a:ext cx="10977600" cy="92643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noProof="0"/>
              <a:t>Klik om titel toe te voegen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4203"/>
            <a:ext cx="10977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noProof="0"/>
              <a:t>Klik om tekst toe te voegen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 err="1"/>
              <a:t>Third</a:t>
            </a:r>
            <a:r>
              <a:rPr lang="nl-NL" noProof="0"/>
              <a:t> level</a:t>
            </a:r>
          </a:p>
          <a:p>
            <a:pPr lvl="3"/>
            <a:r>
              <a:rPr lang="nl-NL" noProof="0" err="1"/>
              <a:t>Fourth</a:t>
            </a:r>
            <a:r>
              <a:rPr lang="nl-NL" noProof="0"/>
              <a:t> level</a:t>
            </a:r>
          </a:p>
          <a:p>
            <a:pPr lvl="4"/>
            <a:r>
              <a:rPr lang="nl-NL" noProof="0" err="1"/>
              <a:t>Fifth</a:t>
            </a:r>
            <a:r>
              <a:rPr lang="nl-NL" noProof="0"/>
              <a:t> level</a:t>
            </a:r>
          </a:p>
          <a:p>
            <a:pPr lvl="5"/>
            <a:r>
              <a:rPr lang="nl-NL" noProof="0"/>
              <a:t>6</a:t>
            </a:r>
          </a:p>
          <a:p>
            <a:pPr lvl="6"/>
            <a:r>
              <a:rPr lang="nl-NL" noProof="0"/>
              <a:t>7</a:t>
            </a:r>
          </a:p>
          <a:p>
            <a:pPr lvl="7"/>
            <a:r>
              <a:rPr lang="nl-NL" noProof="0"/>
              <a:t>8</a:t>
            </a:r>
          </a:p>
          <a:p>
            <a:pPr lvl="8"/>
            <a:r>
              <a:rPr lang="nl-NL" noProof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1696" y="6375563"/>
            <a:ext cx="475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DDA6B42-A9BD-448C-A3CA-8D2CF4669BE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FooterBoxTitle"/>
          <p:cNvSpPr txBox="1"/>
          <p:nvPr userDrawn="1"/>
        </p:nvSpPr>
        <p:spPr>
          <a:xfrm>
            <a:off x="1731860" y="6434164"/>
            <a:ext cx="741214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endParaRPr lang="nl-NL" sz="1000" baseline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LogoAP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3420"/>
            <a:ext cx="1370330" cy="4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9" r:id="rId4"/>
    <p:sldLayoutId id="2147483691" r:id="rId5"/>
    <p:sldLayoutId id="2147483693" r:id="rId6"/>
    <p:sldLayoutId id="2147483694" r:id="rId7"/>
    <p:sldLayoutId id="2147483692" r:id="rId8"/>
    <p:sldLayoutId id="2147483697" r:id="rId9"/>
    <p:sldLayoutId id="2147483696" r:id="rId10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5000"/>
        </a:lnSpc>
        <a:spcBef>
          <a:spcPts val="900"/>
        </a:spcBef>
        <a:buFontTx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85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85000"/>
        </a:lnSpc>
        <a:spcBef>
          <a:spcPts val="900"/>
        </a:spcBef>
        <a:buFont typeface="Calibri" panose="020F0502020204030204" pitchFamily="34" charset="0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691200" indent="-228600" algn="l" defTabSz="914400" rtl="0" eaLnBrk="1" latinLnBrk="0" hangingPunct="1">
        <a:lnSpc>
          <a:spcPct val="75000"/>
        </a:lnSpc>
        <a:spcBef>
          <a:spcPts val="300"/>
        </a:spcBef>
        <a:buFont typeface="Calibri" panose="020F0502020204030204" pitchFamily="34" charset="0"/>
        <a:buChar char="-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Title"/>
          <p:cNvSpPr>
            <a:spLocks noGrp="1"/>
          </p:cNvSpPr>
          <p:nvPr>
            <p:ph type="title"/>
          </p:nvPr>
        </p:nvSpPr>
        <p:spPr>
          <a:xfrm>
            <a:off x="609600" y="409434"/>
            <a:ext cx="10977600" cy="1241565"/>
          </a:xfrm>
        </p:spPr>
        <p:txBody>
          <a:bodyPr>
            <a:normAutofit/>
          </a:bodyPr>
          <a:lstStyle/>
          <a:p>
            <a:r>
              <a:rPr lang="nl-NL" sz="4400"/>
              <a:t>Ouderavond 19 juni (nieuw leerjaar)</a:t>
            </a:r>
            <a:br>
              <a:rPr lang="nl-NL" sz="4400"/>
            </a:br>
            <a:r>
              <a:rPr lang="nl-NL" sz="4400" b="0"/>
              <a:t>Welkom bij </a:t>
            </a:r>
            <a:r>
              <a:rPr lang="nl-NL" sz="4400" b="0" err="1"/>
              <a:t>Aeres</a:t>
            </a:r>
            <a:endParaRPr lang="nl-NL" b="0" err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Naam auteur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Datum</a:t>
            </a:r>
          </a:p>
        </p:txBody>
      </p:sp>
      <p:pic>
        <p:nvPicPr>
          <p:cNvPr id="7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" y="1796142"/>
            <a:ext cx="12193200" cy="3746500"/>
          </a:xfrm>
        </p:spPr>
      </p:pic>
    </p:spTree>
    <p:extLst>
      <p:ext uri="{BB962C8B-B14F-4D97-AF65-F5344CB8AC3E}">
        <p14:creationId xmlns:p14="http://schemas.microsoft.com/office/powerpoint/2010/main" val="161354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 fontScale="90000"/>
          </a:bodyPr>
          <a:lstStyle/>
          <a:p>
            <a:r>
              <a:rPr lang="nl-NL" sz="4400"/>
              <a:t>Uitgangspunt extra ondersteuning op Aeres VMBO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75175"/>
            <a:ext cx="10977600" cy="29603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41BEC43-B43E-4D4D-AC64-16A9FD564CB7}"/>
              </a:ext>
            </a:extLst>
          </p:cNvPr>
          <p:cNvSpPr/>
          <p:nvPr/>
        </p:nvSpPr>
        <p:spPr>
          <a:xfrm>
            <a:off x="791852" y="2318995"/>
            <a:ext cx="10595728" cy="2564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400"/>
              <a:t>Zo gewoon mogelijk als dat kan…</a:t>
            </a:r>
          </a:p>
          <a:p>
            <a:r>
              <a:rPr lang="nl-NL" sz="4400"/>
              <a:t>			… en bijzonder als dat nodig is</a:t>
            </a:r>
          </a:p>
        </p:txBody>
      </p:sp>
    </p:spTree>
    <p:extLst>
      <p:ext uri="{BB962C8B-B14F-4D97-AF65-F5344CB8AC3E}">
        <p14:creationId xmlns:p14="http://schemas.microsoft.com/office/powerpoint/2010/main" val="60972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/>
          </a:bodyPr>
          <a:lstStyle/>
          <a:p>
            <a:r>
              <a:rPr lang="nl-NL" sz="4400"/>
              <a:t>Voorbeelden van extra ondersteuning op school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5616"/>
            <a:ext cx="10977600" cy="3789925"/>
          </a:xfrm>
        </p:spPr>
        <p:txBody>
          <a:bodyPr>
            <a:normAutofit/>
          </a:bodyPr>
          <a:lstStyle/>
          <a:p>
            <a:endParaRPr lang="nl-NL" sz="3000"/>
          </a:p>
          <a:p>
            <a:pPr marL="687600" lvl="1" indent="-457200"/>
            <a:endParaRPr lang="nl-NL" sz="3600"/>
          </a:p>
          <a:p>
            <a:pPr marL="687600" lvl="1" indent="-457200"/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E672B16-0224-4F05-BF50-3B462965B7B7}"/>
              </a:ext>
            </a:extLst>
          </p:cNvPr>
          <p:cNvSpPr/>
          <p:nvPr/>
        </p:nvSpPr>
        <p:spPr>
          <a:xfrm>
            <a:off x="5656082" y="2696065"/>
            <a:ext cx="2238238" cy="9238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Dyslexie</a:t>
            </a:r>
          </a:p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332D3DD0-8C2B-4BD2-B3D6-57679A9B81C4}"/>
              </a:ext>
            </a:extLst>
          </p:cNvPr>
          <p:cNvSpPr/>
          <p:nvPr/>
        </p:nvSpPr>
        <p:spPr>
          <a:xfrm rot="412735">
            <a:off x="1888422" y="3634884"/>
            <a:ext cx="3499952" cy="1031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Contactpunt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FEEDAB80-E6A8-49D0-A536-2533661FDCC6}"/>
              </a:ext>
            </a:extLst>
          </p:cNvPr>
          <p:cNvSpPr/>
          <p:nvPr/>
        </p:nvSpPr>
        <p:spPr>
          <a:xfrm>
            <a:off x="2636186" y="5250729"/>
            <a:ext cx="3703653" cy="104172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Vertrouwens</a:t>
            </a:r>
          </a:p>
          <a:p>
            <a:pPr algn="ctr"/>
            <a:r>
              <a:rPr lang="nl-NL" sz="3600"/>
              <a:t>persoon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FCA9555F-A865-4E77-8370-09B6ABA88749}"/>
              </a:ext>
            </a:extLst>
          </p:cNvPr>
          <p:cNvSpPr/>
          <p:nvPr/>
        </p:nvSpPr>
        <p:spPr>
          <a:xfrm rot="20935796">
            <a:off x="1064704" y="2173967"/>
            <a:ext cx="391775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Faalangsttraining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A93089D-75E7-49C2-BBC5-53D34F6C8D1C}"/>
              </a:ext>
            </a:extLst>
          </p:cNvPr>
          <p:cNvSpPr/>
          <p:nvPr/>
        </p:nvSpPr>
        <p:spPr>
          <a:xfrm rot="19784575">
            <a:off x="7403499" y="3202969"/>
            <a:ext cx="26649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NT2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B70FA3C2-D1B7-465A-B249-419EC01B3747}"/>
              </a:ext>
            </a:extLst>
          </p:cNvPr>
          <p:cNvSpPr/>
          <p:nvPr/>
        </p:nvSpPr>
        <p:spPr>
          <a:xfrm rot="1384643">
            <a:off x="5864607" y="4533678"/>
            <a:ext cx="4367362" cy="1100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Leerlingbegeleiding</a:t>
            </a:r>
          </a:p>
        </p:txBody>
      </p:sp>
    </p:spTree>
    <p:extLst>
      <p:ext uri="{BB962C8B-B14F-4D97-AF65-F5344CB8AC3E}">
        <p14:creationId xmlns:p14="http://schemas.microsoft.com/office/powerpoint/2010/main" val="375826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/>
          </a:bodyPr>
          <a:lstStyle/>
          <a:p>
            <a:r>
              <a:rPr lang="nl-NL" sz="4400"/>
              <a:t>LWOO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62433"/>
            <a:ext cx="10977600" cy="3573108"/>
          </a:xfrm>
        </p:spPr>
        <p:txBody>
          <a:bodyPr>
            <a:normAutofit/>
          </a:bodyPr>
          <a:lstStyle/>
          <a:p>
            <a:r>
              <a:rPr lang="nl-NL" sz="3600"/>
              <a:t>LWOO = Leerwegondersteunend Onderwijs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Extra financiering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Landelijke voorwaarden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BBL – kleinere klassen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KBL – aansluitend bij </a:t>
            </a:r>
          </a:p>
          <a:p>
            <a:r>
              <a:rPr lang="nl-NL" sz="3600"/>
              <a:t>	      ondersteuning bij achterstanden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B5D952-54EC-4F78-A767-9ADD8B00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984" y="3187561"/>
            <a:ext cx="3874416" cy="19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2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/>
          </a:bodyPr>
          <a:lstStyle/>
          <a:p>
            <a:r>
              <a:rPr lang="nl-NL" sz="4400"/>
              <a:t>						Dyslexie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75175"/>
            <a:ext cx="10977600" cy="29603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Gesprek met dyslexiecoach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Dyslexie HHU – start 3</a:t>
            </a:r>
            <a:r>
              <a:rPr lang="nl-NL" sz="3600" baseline="30000"/>
              <a:t>e</a:t>
            </a:r>
            <a:r>
              <a:rPr lang="nl-NL" sz="3600"/>
              <a:t> week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err="1"/>
              <a:t>Toetspas</a:t>
            </a:r>
            <a:endParaRPr lang="nl-NL" sz="3600"/>
          </a:p>
          <a:p>
            <a:pPr marL="918000" lvl="2" indent="-457200"/>
            <a:r>
              <a:rPr lang="nl-NL" sz="3000"/>
              <a:t>Extra tijd</a:t>
            </a:r>
          </a:p>
          <a:p>
            <a:pPr marL="918000" lvl="2" indent="-457200"/>
            <a:r>
              <a:rPr lang="nl-NL" sz="3000"/>
              <a:t>Gebruik </a:t>
            </a:r>
            <a:r>
              <a:rPr lang="nl-NL" sz="3000" err="1"/>
              <a:t>ClaroRead</a:t>
            </a:r>
            <a:endParaRPr lang="nl-NL" sz="3000"/>
          </a:p>
          <a:p>
            <a:pPr marL="687600" lvl="1" indent="-457200"/>
            <a:endParaRPr lang="nl-NL" sz="3600"/>
          </a:p>
          <a:p>
            <a:pPr marL="687600" lvl="1" indent="-457200"/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DDF8E5-397A-4C56-8416-0035189AE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48" y="896969"/>
            <a:ext cx="2845060" cy="150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11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/>
          </a:bodyPr>
          <a:lstStyle/>
          <a:p>
            <a:r>
              <a:rPr lang="nl-NL" sz="4400"/>
              <a:t>MTZ gesprekken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24054"/>
            <a:ext cx="10977600" cy="3511487"/>
          </a:xfrm>
        </p:spPr>
        <p:txBody>
          <a:bodyPr>
            <a:normAutofit fontScale="92500" lnSpcReduction="10000"/>
          </a:bodyPr>
          <a:lstStyle/>
          <a:p>
            <a:pPr marL="687600" lvl="1" indent="-457200"/>
            <a:r>
              <a:rPr lang="nl-NL" sz="3600"/>
              <a:t>3 keer per jaar</a:t>
            </a:r>
          </a:p>
          <a:p>
            <a:pPr lvl="1" indent="0">
              <a:buNone/>
            </a:pPr>
            <a:endParaRPr lang="nl-NL" sz="3600"/>
          </a:p>
          <a:p>
            <a:pPr lvl="1" indent="0">
              <a:buNone/>
            </a:pPr>
            <a:r>
              <a:rPr lang="nl-NL" sz="3600"/>
              <a:t>Over</a:t>
            </a:r>
          </a:p>
          <a:p>
            <a:pPr marL="801900" lvl="1" indent="-571500">
              <a:buFontTx/>
              <a:buChar char="-"/>
            </a:pPr>
            <a:r>
              <a:rPr lang="nl-NL" sz="3600"/>
              <a:t>Gedrag</a:t>
            </a:r>
          </a:p>
          <a:p>
            <a:pPr marL="801900" lvl="1" indent="-571500">
              <a:buFontTx/>
              <a:buChar char="-"/>
            </a:pPr>
            <a:r>
              <a:rPr lang="nl-NL" sz="3600"/>
              <a:t>Aanwezigheid</a:t>
            </a:r>
          </a:p>
          <a:p>
            <a:pPr marL="801900" lvl="1" indent="-571500">
              <a:buFontTx/>
              <a:buChar char="-"/>
            </a:pPr>
            <a:r>
              <a:rPr lang="nl-NL" sz="3600"/>
              <a:t>Resultaten </a:t>
            </a:r>
          </a:p>
          <a:p>
            <a:pPr marL="801900" lvl="1" indent="-571500">
              <a:buFontTx/>
              <a:buChar char="-"/>
            </a:pPr>
            <a:r>
              <a:rPr lang="nl-NL" sz="3600"/>
              <a:t>Welbevinden</a:t>
            </a:r>
          </a:p>
          <a:p>
            <a:pPr marL="687600" lvl="1" indent="-457200"/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EB7BBF-B09C-4079-934E-10A82D8F79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140" y="1224280"/>
            <a:ext cx="4770120" cy="4770120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7A9D3F4-5127-41CD-9AA5-0D1DE076A334}"/>
              </a:ext>
            </a:extLst>
          </p:cNvPr>
          <p:cNvSpPr/>
          <p:nvPr/>
        </p:nvSpPr>
        <p:spPr>
          <a:xfrm>
            <a:off x="4248149" y="5080000"/>
            <a:ext cx="3457575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Teamcoördinator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A5E743B-E405-4CF3-B950-F171670751BF}"/>
              </a:ext>
            </a:extLst>
          </p:cNvPr>
          <p:cNvSpPr/>
          <p:nvPr/>
        </p:nvSpPr>
        <p:spPr>
          <a:xfrm>
            <a:off x="8564880" y="5176520"/>
            <a:ext cx="362712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Zorgcoördinator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27B85B78-3415-472A-AF04-B7DF752EAFB9}"/>
              </a:ext>
            </a:extLst>
          </p:cNvPr>
          <p:cNvSpPr/>
          <p:nvPr/>
        </p:nvSpPr>
        <p:spPr>
          <a:xfrm>
            <a:off x="7498080" y="1022459"/>
            <a:ext cx="270256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/>
              <a:t>Mentor</a:t>
            </a:r>
          </a:p>
        </p:txBody>
      </p:sp>
    </p:spTree>
    <p:extLst>
      <p:ext uri="{BB962C8B-B14F-4D97-AF65-F5344CB8AC3E}">
        <p14:creationId xmlns:p14="http://schemas.microsoft.com/office/powerpoint/2010/main" val="42299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3A035-1CD0-4734-A170-CE4613FE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4000"/>
            </a:br>
            <a:r>
              <a:rPr lang="nl-NL" sz="4000"/>
              <a:t>Wat maakt vmbo groen – groen?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74085-7F9A-4CF7-93C0-B9457E86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Afwisseling van theorie- en praktijk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85703E-22AC-4985-A119-66D1D7CF98B9}"/>
              </a:ext>
            </a:extLst>
          </p:cNvPr>
          <p:cNvSpPr txBox="1"/>
          <p:nvPr/>
        </p:nvSpPr>
        <p:spPr>
          <a:xfrm>
            <a:off x="609600" y="2142222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chemeClr val="bg1"/>
                </a:solidFill>
              </a:rPr>
              <a:t>Theorie: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Nederlands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Engels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Wiskunde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Mens en maatschappij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Beeldende vorming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Biologie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Nask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Duits (GTL)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28C781-2C49-41DD-B9FC-AAF7B90305A7}"/>
              </a:ext>
            </a:extLst>
          </p:cNvPr>
          <p:cNvSpPr txBox="1"/>
          <p:nvPr/>
        </p:nvSpPr>
        <p:spPr>
          <a:xfrm>
            <a:off x="4016679" y="2142222"/>
            <a:ext cx="335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solidFill>
                  <a:schemeClr val="bg1"/>
                </a:solidFill>
              </a:rPr>
              <a:t>Praktijk: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Foodlokalen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Dierenverblijven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Tunnelkas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Groenkas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Technieklokalen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Bloemsierkunst lokaal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Sport &amp; bewegen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</a:rPr>
              <a:t>Schooltuin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1"/>
          <a:stretch/>
        </p:blipFill>
        <p:spPr>
          <a:xfrm>
            <a:off x="7369479" y="0"/>
            <a:ext cx="4822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6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90087-AFD2-469C-B2FF-BDF22DB5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Groen profiel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314DA-B664-480C-B490-40A5080E8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203"/>
            <a:ext cx="57912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/>
              <a:t>Aangeboden in leerjaar 1 t/m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err="1"/>
              <a:t>Carrousselvorm</a:t>
            </a:r>
            <a:r>
              <a:rPr lang="nl-NL" sz="320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/>
              <a:t>Afgesloten met een praktijkexamen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/>
              <a:t>Kennismaken met de </a:t>
            </a:r>
            <a:r>
              <a:rPr lang="nl-NL" sz="3200" u="sng"/>
              <a:t>werelden van groen</a:t>
            </a:r>
          </a:p>
          <a:p>
            <a:endParaRPr lang="nl-NL" sz="3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9287F1-08CF-1246-A936-354CCF8AB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75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07BA5C1-D652-8247-AD5F-9A6DE8ADE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609787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Title"/>
          <p:cNvSpPr>
            <a:spLocks noGrp="1"/>
          </p:cNvSpPr>
          <p:nvPr>
            <p:ph type="title"/>
          </p:nvPr>
        </p:nvSpPr>
        <p:spPr>
          <a:xfrm>
            <a:off x="1978024" y="618985"/>
            <a:ext cx="8233200" cy="547910"/>
          </a:xfrm>
        </p:spPr>
        <p:txBody>
          <a:bodyPr/>
          <a:lstStyle/>
          <a:p>
            <a:r>
              <a:rPr lang="nl-NL">
                <a:latin typeface="+mj-lt"/>
              </a:rPr>
              <a:t>Ontdek het goudgroene </a:t>
            </a:r>
            <a:r>
              <a:rPr lang="nl-NL" err="1">
                <a:latin typeface="+mj-lt"/>
              </a:rPr>
              <a:t>carrièrepad</a:t>
            </a:r>
            <a:r>
              <a:rPr lang="nl-NL">
                <a:latin typeface="+mj-lt"/>
              </a:rPr>
              <a:t> 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262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/>
              <a:t>Doorlopende leerlijn vmbo – mbo – hbo 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1981201" y="1484314"/>
          <a:ext cx="8232775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ep 4"/>
          <p:cNvGrpSpPr/>
          <p:nvPr/>
        </p:nvGrpSpPr>
        <p:grpSpPr>
          <a:xfrm>
            <a:off x="8345137" y="5033559"/>
            <a:ext cx="1868839" cy="1604183"/>
            <a:chOff x="4755405" y="961515"/>
            <a:chExt cx="1868839" cy="1604183"/>
          </a:xfrm>
        </p:grpSpPr>
        <p:sp>
          <p:nvSpPr>
            <p:cNvPr id="6" name="Zeshoek 5"/>
            <p:cNvSpPr/>
            <p:nvPr/>
          </p:nvSpPr>
          <p:spPr>
            <a:xfrm>
              <a:off x="4755405" y="961515"/>
              <a:ext cx="1868839" cy="160418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7" name="Zeshoek 4"/>
            <p:cNvSpPr/>
            <p:nvPr/>
          </p:nvSpPr>
          <p:spPr>
            <a:xfrm>
              <a:off x="5044824" y="1209947"/>
              <a:ext cx="1290002" cy="1107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1910" rIns="0" bIns="4191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300"/>
                <a:t>mbo</a:t>
              </a:r>
            </a:p>
          </p:txBody>
        </p:sp>
      </p:grpSp>
      <p:sp>
        <p:nvSpPr>
          <p:cNvPr id="8" name="Zeshoek 7"/>
          <p:cNvSpPr/>
          <p:nvPr/>
        </p:nvSpPr>
        <p:spPr>
          <a:xfrm>
            <a:off x="8416387" y="5741585"/>
            <a:ext cx="218168" cy="188129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52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3EF4DC6-8064-45B5-A30A-B1E54D36BD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200" y="1930853"/>
            <a:ext cx="12193200" cy="37465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nl-NL" dirty="0">
                <a:ea typeface="Calibri" panose="020F0502020204030204"/>
                <a:cs typeface="Calibri" panose="020F0502020204030204"/>
              </a:rPr>
              <a:t>Miranda Hazelaar - teamleider</a:t>
            </a:r>
          </a:p>
          <a:p>
            <a:pPr marL="342900" indent="-342900">
              <a:buFont typeface="Arial"/>
              <a:buChar char="•"/>
            </a:pPr>
            <a:r>
              <a:rPr lang="nl-NL" dirty="0" err="1">
                <a:ea typeface="Calibri" panose="020F0502020204030204"/>
                <a:cs typeface="Calibri" panose="020F0502020204030204"/>
              </a:rPr>
              <a:t>Herco</a:t>
            </a:r>
            <a:r>
              <a:rPr lang="nl-NL" dirty="0">
                <a:ea typeface="Calibri" panose="020F0502020204030204"/>
                <a:cs typeface="Calibri" panose="020F0502020204030204"/>
              </a:rPr>
              <a:t> van der Hooft - onderbouwcoördinator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 panose="020F0502020204030204"/>
                <a:cs typeface="Calibri" panose="020F0502020204030204"/>
              </a:rPr>
              <a:t>Mentoren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 panose="020F0502020204030204"/>
                <a:cs typeface="Calibri" panose="020F0502020204030204"/>
              </a:rPr>
              <a:t>Conciërge</a:t>
            </a:r>
          </a:p>
          <a:p>
            <a:endParaRPr lang="nl-NL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9325DDA-B9FB-48AA-8CDE-394DDFBF2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Even voorstellen </a:t>
            </a:r>
          </a:p>
        </p:txBody>
      </p:sp>
      <p:pic>
        <p:nvPicPr>
          <p:cNvPr id="1026" name="Picture 2" descr="oude-klas ⋆ E-Learning voor Bedrijven">
            <a:extLst>
              <a:ext uri="{FF2B5EF4-FFF2-40B4-BE49-F238E27FC236}">
                <a16:creationId xmlns:a16="http://schemas.microsoft.com/office/drawing/2014/main" id="{F9C2B2FC-8F38-D387-5B23-4577025D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74" y="3493767"/>
            <a:ext cx="6838950" cy="336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4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B411C-3AD4-476F-AFB8-0117600A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/>
            </a:br>
            <a:r>
              <a:rPr lang="nl-NL" sz="4900"/>
              <a:t>Ouderadviescommissie (OAC)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6252EE-A63E-41AB-8A3C-8FE59038A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 fontScale="92500" lnSpcReduction="20000"/>
          </a:bodyPr>
          <a:lstStyle/>
          <a:p>
            <a:endParaRPr lang="nl-NL"/>
          </a:p>
          <a:p>
            <a:r>
              <a:rPr lang="nl-NL"/>
              <a:t>Een groep enthousiaste ouders die het leuk vindt om mee te denken over het onderwijs</a:t>
            </a:r>
            <a:endParaRPr lang="nl-NL">
              <a:ea typeface="Calibri"/>
              <a:cs typeface="Calibri"/>
            </a:endParaRPr>
          </a:p>
          <a:p>
            <a:endParaRPr lang="nl-NL"/>
          </a:p>
          <a:p>
            <a:r>
              <a:rPr lang="nl-NL"/>
              <a:t>Voorbeelden:</a:t>
            </a:r>
            <a:endParaRPr lang="nl-NL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Beleid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Onderwijs in de toekomst </a:t>
            </a:r>
            <a:endParaRPr lang="nl-NL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Ontwikkelingen</a:t>
            </a:r>
            <a:endParaRPr lang="nl-NL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Veiligheid</a:t>
            </a:r>
            <a:endParaRPr lang="nl-NL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Ouderbetrokkenheid</a:t>
            </a:r>
            <a:endParaRPr lang="nl-NL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Dyslexie</a:t>
            </a:r>
            <a:endParaRPr lang="nl-NL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r>
              <a:rPr lang="nl-NL" sz="3500"/>
              <a:t>oac@aeres.nl</a:t>
            </a:r>
            <a:endParaRPr lang="nl-NL" sz="3500">
              <a:ea typeface="Calibri"/>
              <a:cs typeface="Calibri"/>
            </a:endParaRPr>
          </a:p>
        </p:txBody>
      </p:sp>
      <p:pic>
        <p:nvPicPr>
          <p:cNvPr id="1026" name="Picture 2" descr="Verslag ALV 2019 – Hoofddorp Pioniers">
            <a:extLst>
              <a:ext uri="{FF2B5EF4-FFF2-40B4-BE49-F238E27FC236}">
                <a16:creationId xmlns:a16="http://schemas.microsoft.com/office/drawing/2014/main" id="{419E270D-2A37-4F53-B6AA-D28F0BA1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974903"/>
            <a:ext cx="44958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6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25F8455-B298-4E0B-8328-D768DF7F18EE}"/>
              </a:ext>
            </a:extLst>
          </p:cNvPr>
          <p:cNvSpPr txBox="1"/>
          <p:nvPr/>
        </p:nvSpPr>
        <p:spPr>
          <a:xfrm>
            <a:off x="2061129" y="787539"/>
            <a:ext cx="7739268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Heeft u nog vragen…</a:t>
            </a:r>
          </a:p>
          <a:p>
            <a:endParaRPr lang="nl-NL" sz="3600" b="1">
              <a:solidFill>
                <a:schemeClr val="bg1"/>
              </a:solidFill>
            </a:endParaRPr>
          </a:p>
          <a:p>
            <a:r>
              <a:rPr lang="nl-NL" sz="3600" b="1">
                <a:solidFill>
                  <a:schemeClr val="bg1"/>
                </a:solidFill>
              </a:rPr>
              <a:t>Mentoren:</a:t>
            </a:r>
            <a:endParaRPr lang="nl-NL" sz="36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l-NL" sz="3600" b="1">
                <a:solidFill>
                  <a:schemeClr val="bg1"/>
                </a:solidFill>
              </a:rPr>
              <a:t>1A: Mevr. </a:t>
            </a:r>
            <a:r>
              <a:rPr lang="nl-NL" sz="3600" b="1" err="1">
                <a:solidFill>
                  <a:schemeClr val="bg1"/>
                </a:solidFill>
              </a:rPr>
              <a:t>Staes</a:t>
            </a:r>
            <a:endParaRPr lang="nl-NL" sz="3600" b="1" err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l-NL" sz="3600" b="1">
                <a:solidFill>
                  <a:schemeClr val="bg1"/>
                </a:solidFill>
              </a:rPr>
              <a:t>1B: Mevr. Wielenga</a:t>
            </a:r>
            <a:endParaRPr lang="nl-NL" sz="36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l-NL" sz="3600" b="1">
                <a:solidFill>
                  <a:schemeClr val="bg1"/>
                </a:solidFill>
              </a:rPr>
              <a:t>1C: Dhr. Brouwer/Mevr. Hup</a:t>
            </a:r>
            <a:endParaRPr lang="nl-NL" sz="36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l-NL" sz="3600" b="1">
                <a:solidFill>
                  <a:schemeClr val="bg1"/>
                </a:solidFill>
              </a:rPr>
              <a:t>1D: Dhr. De Boer</a:t>
            </a:r>
            <a:endParaRPr lang="nl-NL" sz="36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l-NL" sz="3600" b="1">
                <a:solidFill>
                  <a:schemeClr val="bg1"/>
                </a:solidFill>
              </a:rPr>
              <a:t>1E: Mevr. Boonstra</a:t>
            </a:r>
            <a:endParaRPr lang="nl-NL" sz="36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l-NL" sz="3600" b="1">
                <a:solidFill>
                  <a:schemeClr val="bg1"/>
                </a:solidFill>
              </a:rPr>
              <a:t>1F: Dhr. Bijkerk</a:t>
            </a:r>
            <a:endParaRPr lang="nl-NL" sz="3600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nl-NL" sz="3600" b="1">
              <a:solidFill>
                <a:schemeClr val="bg1"/>
              </a:solidFill>
            </a:endParaRPr>
          </a:p>
          <a:p>
            <a:endParaRPr lang="nl-NL" sz="3600" b="1">
              <a:solidFill>
                <a:schemeClr val="bg1"/>
              </a:solidFill>
            </a:endParaRPr>
          </a:p>
          <a:p>
            <a:endParaRPr lang="nl-NL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6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65236-F767-2827-4CCD-EB01B051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636751"/>
            <a:ext cx="10977600" cy="926436"/>
          </a:xfrm>
        </p:spPr>
        <p:txBody>
          <a:bodyPr>
            <a:normAutofit/>
          </a:bodyPr>
          <a:lstStyle/>
          <a:p>
            <a:r>
              <a:rPr lang="nl-NL" sz="4400"/>
              <a:t>De envelop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E7CCD4-6B33-B3FC-4374-318F682F7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29" y="1484203"/>
            <a:ext cx="10977600" cy="4351338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Controle persoonsgegevens</a:t>
            </a:r>
          </a:p>
          <a:p>
            <a:r>
              <a:rPr lang="nl-NL" dirty="0"/>
              <a:t>  Naam – adres – woonplaats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Van Dijk boeken - inlog zoon/dochter</a:t>
            </a:r>
          </a:p>
          <a:p>
            <a:pPr marL="342900" indent="-342900">
              <a:buFont typeface="Arial"/>
              <a:buChar char="•"/>
            </a:pPr>
            <a:r>
              <a:rPr lang="nl-NL" dirty="0" err="1">
                <a:ea typeface="Calibri"/>
                <a:cs typeface="Calibri"/>
              </a:rPr>
              <a:t>RentCompany</a:t>
            </a:r>
            <a:endParaRPr lang="nl-NL" dirty="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Dienstenaanbod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Inlogcodes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Materialenlijst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Samenwerkingsovereenkomst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OAC</a:t>
            </a:r>
          </a:p>
          <a:p>
            <a:pPr marL="342900" indent="-342900">
              <a:buFont typeface="Arial"/>
              <a:buChar char="•"/>
            </a:pPr>
            <a:r>
              <a:rPr lang="nl-NL" dirty="0">
                <a:ea typeface="Calibri"/>
                <a:cs typeface="Calibri"/>
              </a:rPr>
              <a:t>Antwoordenvelop</a:t>
            </a:r>
          </a:p>
          <a:p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pic>
        <p:nvPicPr>
          <p:cNvPr id="1026" name="Picture 2" descr="Afbeelding huis. Gratis afbeeldingen om te printen - afb 28257.">
            <a:extLst>
              <a:ext uri="{FF2B5EF4-FFF2-40B4-BE49-F238E27FC236}">
                <a16:creationId xmlns:a16="http://schemas.microsoft.com/office/drawing/2014/main" id="{B8411845-29FA-4DF0-648C-ADA1F2CD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23875"/>
            <a:ext cx="3200400" cy="45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 zijn NAW-gegevens en waarom is dat handig om te weten? - Moosty.nl">
            <a:extLst>
              <a:ext uri="{FF2B5EF4-FFF2-40B4-BE49-F238E27FC236}">
                <a16:creationId xmlns:a16="http://schemas.microsoft.com/office/drawing/2014/main" id="{D592127F-929F-D958-3F9E-2BCCE0B5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34" y="3927027"/>
            <a:ext cx="3424011" cy="22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6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BFD54-47B6-0864-CE47-666833C7E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Bedankt voor uw aandacht</a:t>
            </a:r>
            <a:br>
              <a:rPr lang="nl-NL"/>
            </a:br>
            <a:br>
              <a:rPr lang="nl-NL"/>
            </a:br>
            <a:br>
              <a:rPr lang="nl-NL"/>
            </a:br>
            <a:endParaRPr lang="nl-NL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70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400" b="0">
                <a:latin typeface="+mn-lt"/>
              </a:rPr>
              <a:t>Aeres VMBO Emmeloord </a:t>
            </a:r>
            <a:br>
              <a:rPr lang="nl-NL" sz="4400" b="0"/>
            </a:br>
            <a:endParaRPr lang="nl-NL" sz="4400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100">
                <a:cs typeface="Arial"/>
              </a:rPr>
              <a:t>Kleinschalig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100">
                <a:cs typeface="Arial"/>
              </a:rPr>
              <a:t>Groen profiel</a:t>
            </a:r>
            <a:endParaRPr lang="nl-NL" sz="3100">
              <a:ea typeface="Calibri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100">
                <a:cs typeface="Arial"/>
              </a:rPr>
              <a:t>475 leerlingen </a:t>
            </a:r>
            <a:endParaRPr lang="nl-NL" sz="3100">
              <a:ea typeface="Calibri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100">
                <a:cs typeface="Arial"/>
              </a:rPr>
              <a:t>55% Jongens - 45% Meisjes</a:t>
            </a:r>
            <a:endParaRPr lang="nl-NL" sz="3100">
              <a:ea typeface="Calibri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100">
                <a:cs typeface="Arial"/>
              </a:rPr>
              <a:t>42 docenten</a:t>
            </a:r>
            <a:endParaRPr lang="nl-NL" sz="3100">
              <a:ea typeface="Calibri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100">
                <a:cs typeface="Arial"/>
              </a:rPr>
              <a:t>Christelijke basis 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nl-NL" sz="3100" err="1">
                <a:cs typeface="Arial"/>
              </a:rPr>
              <a:t>Blended</a:t>
            </a:r>
            <a:r>
              <a:rPr lang="nl-NL" sz="3100">
                <a:cs typeface="Arial"/>
              </a:rPr>
              <a:t> </a:t>
            </a:r>
            <a:r>
              <a:rPr lang="nl-NL" sz="3100" err="1">
                <a:cs typeface="Arial"/>
              </a:rPr>
              <a:t>learning</a:t>
            </a:r>
            <a:r>
              <a:rPr lang="nl-NL" sz="3100">
                <a:cs typeface="Arial"/>
              </a:rPr>
              <a:t>: </a:t>
            </a:r>
            <a:endParaRPr lang="nl-NL" sz="3100">
              <a:ea typeface="Calibri"/>
              <a:cs typeface="Arial" charset="0"/>
            </a:endParaRPr>
          </a:p>
          <a:p>
            <a:pPr marL="917575" lvl="2" indent="-457200">
              <a:defRPr/>
            </a:pPr>
            <a:endParaRPr lang="nl-NL" sz="2200">
              <a:latin typeface="+mj-lt"/>
              <a:ea typeface="Calibri Light" panose="020F0302020204030204"/>
              <a:cs typeface="Arial" charset="0"/>
            </a:endParaRPr>
          </a:p>
          <a:p>
            <a:pPr marL="917575" lvl="2" indent="-457200">
              <a:defRPr/>
            </a:pPr>
            <a:endParaRPr lang="nl-NL" sz="2200">
              <a:latin typeface="+mj-lt"/>
              <a:ea typeface="Calibri Light" panose="020F0302020204030204"/>
              <a:cs typeface="Arial" charset="0"/>
            </a:endParaRPr>
          </a:p>
          <a:p>
            <a:pPr marL="917575" lvl="2" indent="-457200">
              <a:defRPr/>
            </a:pPr>
            <a:endParaRPr lang="nl-NL" sz="2200">
              <a:latin typeface="+mj-lt"/>
              <a:ea typeface="Calibri Light" panose="020F0302020204030204"/>
              <a:cs typeface="Arial" charset="0"/>
            </a:endParaRPr>
          </a:p>
          <a:p>
            <a:pPr marL="917575" lvl="2" indent="-457200">
              <a:defRPr/>
            </a:pPr>
            <a:endParaRPr lang="nl-NL" sz="2200">
              <a:latin typeface="+mj-lt"/>
              <a:ea typeface="Calibri Light" panose="020F0302020204030204"/>
              <a:cs typeface="Arial" charset="0"/>
            </a:endParaRPr>
          </a:p>
          <a:p>
            <a:pPr>
              <a:defRPr/>
            </a:pPr>
            <a:endParaRPr lang="nl-NL" sz="2800">
              <a:latin typeface="+mj-lt"/>
              <a:cs typeface="Arial" charset="0"/>
            </a:endParaRPr>
          </a:p>
          <a:p>
            <a:pPr>
              <a:defRPr/>
            </a:pPr>
            <a:endParaRPr lang="nl-NL">
              <a:cs typeface="Arial" charset="0"/>
            </a:endParaRPr>
          </a:p>
          <a:p>
            <a:pPr>
              <a:defRPr/>
            </a:pPr>
            <a:endParaRPr lang="nl-NL">
              <a:cs typeface="Arial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0D8C47-542E-964D-AE82-65FA4172D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238742"/>
              </p:ext>
            </p:extLst>
          </p:nvPr>
        </p:nvGraphicFramePr>
        <p:xfrm>
          <a:off x="2923839" y="3897866"/>
          <a:ext cx="3883026" cy="270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0130" y="0"/>
            <a:ext cx="571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9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6DE59-8910-4534-81B2-846C2F7F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00" y="634106"/>
            <a:ext cx="10977600" cy="926436"/>
          </a:xfrm>
        </p:spPr>
        <p:txBody>
          <a:bodyPr/>
          <a:lstStyle/>
          <a:p>
            <a:r>
              <a:rPr lang="nl-NL"/>
              <a:t>Start schooljaar 2024 - 2025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950AF1-5D9C-480F-A017-946CB06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1132"/>
            <a:ext cx="10977600" cy="4614409"/>
          </a:xfrm>
        </p:spPr>
        <p:txBody>
          <a:bodyPr vert="horz" lIns="0" tIns="0" rIns="0" bIns="0" rtlCol="0" anchor="t">
            <a:normAutofit/>
          </a:bodyPr>
          <a:lstStyle/>
          <a:p>
            <a:endParaRPr lang="nl-NL"/>
          </a:p>
          <a:p>
            <a:r>
              <a:rPr lang="nl-NL" sz="2800"/>
              <a:t>Dinsdag 3 september: eerste lesdag</a:t>
            </a:r>
            <a:endParaRPr lang="nl-NL" sz="2800">
              <a:ea typeface="Calibri"/>
              <a:cs typeface="Calibri"/>
            </a:endParaRPr>
          </a:p>
          <a:p>
            <a:endParaRPr lang="nl-NL" sz="2800"/>
          </a:p>
          <a:p>
            <a:r>
              <a:rPr lang="nl-NL" sz="2800" u="sng"/>
              <a:t>Introductieweek</a:t>
            </a:r>
            <a:r>
              <a:rPr lang="nl-NL" sz="2800"/>
              <a:t> (week 36)</a:t>
            </a:r>
            <a:endParaRPr lang="nl-NL" sz="2800" u="sng"/>
          </a:p>
          <a:p>
            <a:r>
              <a:rPr lang="nl-NL" sz="2800"/>
              <a:t>Focus op de school leren kennen en de klas</a:t>
            </a:r>
            <a:endParaRPr lang="nl-NL" sz="2800">
              <a:ea typeface="Calibri"/>
              <a:cs typeface="Calibri"/>
            </a:endParaRPr>
          </a:p>
          <a:p>
            <a:endParaRPr lang="nl-NL" sz="2800">
              <a:cs typeface="Calibri"/>
            </a:endParaRPr>
          </a:p>
          <a:p>
            <a:r>
              <a:rPr lang="nl-NL" sz="2800">
                <a:cs typeface="Calibri"/>
              </a:rPr>
              <a:t>1 oktober ouderavond: 19.30 uur</a:t>
            </a:r>
          </a:p>
          <a:p>
            <a:endParaRPr lang="nl-NL" sz="2800"/>
          </a:p>
          <a:p>
            <a:r>
              <a:rPr lang="nl-NL" sz="2800"/>
              <a:t>Week 38 t/m 41: </a:t>
            </a:r>
            <a:r>
              <a:rPr lang="nl-NL" sz="2800" err="1"/>
              <a:t>driehoeksgesprekken</a:t>
            </a:r>
            <a:endParaRPr lang="nl-NL" err="1"/>
          </a:p>
          <a:p>
            <a:endParaRPr lang="nl-NL" sz="2800"/>
          </a:p>
          <a:p>
            <a:endParaRPr lang="nl-NL" sz="2800">
              <a:ea typeface="Calibri"/>
              <a:cs typeface="Calibri"/>
            </a:endParaRPr>
          </a:p>
          <a:p>
            <a:endParaRPr lang="nl-NL" sz="2800"/>
          </a:p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007B5C9-3574-4596-B0CD-146509038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5" y="4024350"/>
            <a:ext cx="27717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2495"/>
            <a:ext cx="13874296" cy="52766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/>
          </a:bodyPr>
          <a:lstStyle/>
          <a:p>
            <a:r>
              <a:rPr lang="nl-NL" sz="4400"/>
              <a:t>Driehoeksgesprekken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CD825F2-00EC-4F7F-8582-E14F6EFE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21" y="1793235"/>
            <a:ext cx="5715589" cy="4899076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1E980508-417C-4BCC-BFAD-3E68EA238CE5}"/>
              </a:ext>
            </a:extLst>
          </p:cNvPr>
          <p:cNvSpPr/>
          <p:nvPr/>
        </p:nvSpPr>
        <p:spPr>
          <a:xfrm rot="282961">
            <a:off x="1451728" y="3785573"/>
            <a:ext cx="357275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Kennismaking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84992D4-5A97-4432-B0C2-3A3A49AC8708}"/>
              </a:ext>
            </a:extLst>
          </p:cNvPr>
          <p:cNvSpPr/>
          <p:nvPr/>
        </p:nvSpPr>
        <p:spPr>
          <a:xfrm rot="940085">
            <a:off x="8069343" y="1522430"/>
            <a:ext cx="2132115" cy="820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Doelen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61AACCD-EBEB-41E0-8CA9-90163EB15000}"/>
              </a:ext>
            </a:extLst>
          </p:cNvPr>
          <p:cNvSpPr/>
          <p:nvPr/>
        </p:nvSpPr>
        <p:spPr>
          <a:xfrm rot="20910096">
            <a:off x="5882325" y="3777784"/>
            <a:ext cx="613684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/>
              <a:t>Afspraken</a:t>
            </a:r>
            <a:r>
              <a:rPr lang="nl-NL"/>
              <a:t> </a:t>
            </a:r>
            <a:r>
              <a:rPr lang="nl-NL" sz="4000"/>
              <a:t>communicatie</a:t>
            </a:r>
          </a:p>
        </p:txBody>
      </p:sp>
    </p:spTree>
    <p:extLst>
      <p:ext uri="{BB962C8B-B14F-4D97-AF65-F5344CB8AC3E}">
        <p14:creationId xmlns:p14="http://schemas.microsoft.com/office/powerpoint/2010/main" val="12943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400"/>
              <a:t>De eerste contactpersoon voor </a:t>
            </a:r>
            <a:br>
              <a:rPr lang="nl-NL" sz="4400"/>
            </a:br>
            <a:r>
              <a:rPr lang="nl-NL" sz="4400"/>
              <a:t>de leerling en de ouders/verzorgers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D407E10-31E5-4F6E-A080-0832A32D8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175" y="2511292"/>
            <a:ext cx="3557650" cy="23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9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/>
          </a:bodyPr>
          <a:lstStyle/>
          <a:p>
            <a:r>
              <a:rPr lang="nl-NL" sz="4400"/>
              <a:t>				Mentoraat klas 1: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75175"/>
            <a:ext cx="10977600" cy="296036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Klassikale lessen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Individuele gesprekjes -  bv sociaal emotionele 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Leuke activiteiten - groepsbinding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/>
              <a:t>Aanspreekpunt voor ouders/verzorgers en docenten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6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FD149-5F6B-4FC5-9AFF-D0FF52C7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44" y="795267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/>
              <a:t>Ontwikkelen van eigenaarschap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3637"/>
            <a:ext cx="10125205" cy="2892686"/>
          </a:xfrm>
        </p:spPr>
        <p:txBody>
          <a:bodyPr vert="horz" lIns="0" tIns="0" rIns="0" bIns="0" rtlCol="0" anchor="t">
            <a:norm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>
                <a:cs typeface="Arial"/>
              </a:rPr>
              <a:t>Plannen &amp; Organiseren - </a:t>
            </a:r>
            <a:r>
              <a:rPr lang="nl-NL" err="1">
                <a:cs typeface="Arial"/>
              </a:rPr>
              <a:t>Somtoday</a:t>
            </a:r>
            <a:endParaRPr lang="nl-NL" err="1">
              <a:cs typeface="Arial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>
                <a:ea typeface="Calibri"/>
                <a:cs typeface="Arial"/>
              </a:rPr>
              <a:t>1 blik-agenda</a:t>
            </a:r>
            <a:endParaRPr lang="nl-NL">
              <a:cs typeface="Arial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>
                <a:cs typeface="Arial"/>
              </a:rPr>
              <a:t>Zelfverantwoordelijkheid vergroten</a:t>
            </a:r>
            <a:endParaRPr lang="nl-NL">
              <a:ea typeface="Calibri"/>
              <a:cs typeface="Arial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>
                <a:cs typeface="Arial"/>
              </a:rPr>
              <a:t>Digitaal studieoverzicht </a:t>
            </a:r>
            <a:endParaRPr lang="nl-NL">
              <a:ea typeface="Calibri"/>
              <a:cs typeface="Arial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>
                <a:cs typeface="Arial"/>
              </a:rPr>
              <a:t>Onderbouw is voorbereiding op examen in klas 3 &amp; 4</a:t>
            </a:r>
            <a:endParaRPr lang="nl-NL">
              <a:ea typeface="Calibri"/>
              <a:cs typeface="Arial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nl-NL">
                <a:cs typeface="Arial"/>
              </a:rPr>
              <a:t>Start elke schooldag met hulphalfuur om 8:30 uur</a:t>
            </a:r>
            <a:endParaRPr lang="nl-NL">
              <a:ea typeface="Calibri"/>
              <a:cs typeface="Arial"/>
            </a:endParaRPr>
          </a:p>
          <a:p>
            <a:pPr marL="460375" lvl="2" indent="0">
              <a:buNone/>
              <a:defRPr/>
            </a:pPr>
            <a:endParaRPr lang="nl-NL" sz="2200">
              <a:latin typeface="+mj-lt"/>
              <a:ea typeface="Calibri Light" panose="020F0302020204030204"/>
              <a:cs typeface="Arial" charset="0"/>
            </a:endParaRPr>
          </a:p>
          <a:p>
            <a:pPr marL="917575" lvl="2" indent="-457200">
              <a:defRPr/>
            </a:pPr>
            <a:endParaRPr lang="nl-NL" sz="2200">
              <a:latin typeface="+mj-lt"/>
              <a:ea typeface="Calibri Light" panose="020F0302020204030204"/>
              <a:cs typeface="Arial" charset="0"/>
            </a:endParaRPr>
          </a:p>
          <a:p>
            <a:pPr marL="917575" lvl="2" indent="-457200">
              <a:defRPr/>
            </a:pPr>
            <a:endParaRPr lang="nl-NL" sz="2200">
              <a:latin typeface="+mj-lt"/>
              <a:ea typeface="Calibri Light" panose="020F0302020204030204"/>
              <a:cs typeface="Arial" charset="0"/>
            </a:endParaRPr>
          </a:p>
          <a:p>
            <a:pPr>
              <a:defRPr/>
            </a:pPr>
            <a:endParaRPr lang="nl-NL" sz="2800">
              <a:latin typeface="+mj-lt"/>
              <a:cs typeface="Arial" charset="0"/>
            </a:endParaRPr>
          </a:p>
          <a:p>
            <a:pPr>
              <a:defRPr/>
            </a:pPr>
            <a:endParaRPr lang="nl-NL">
              <a:cs typeface="Arial" charset="0"/>
            </a:endParaRPr>
          </a:p>
          <a:p>
            <a:pPr>
              <a:defRPr/>
            </a:pPr>
            <a:endParaRPr lang="nl-NL">
              <a:cs typeface="Arial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020" y="3747794"/>
            <a:ext cx="4392769" cy="288892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85B58D6-2695-4B11-A232-2D6ABB3CAC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386" y="3748087"/>
            <a:ext cx="4313601" cy="28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7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3DB9A-99AA-4053-9ADB-3DED80A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0069"/>
            <a:ext cx="10977600" cy="1046375"/>
          </a:xfrm>
        </p:spPr>
        <p:txBody>
          <a:bodyPr>
            <a:normAutofit/>
          </a:bodyPr>
          <a:lstStyle/>
          <a:p>
            <a:r>
              <a:rPr lang="nl-NL" sz="4400"/>
              <a:t>Zorgcoördinator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4FC809-4D80-42DD-8FD7-5A4AA389A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45616"/>
            <a:ext cx="10977600" cy="4619344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nl-NL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600"/>
              <a:t>Meedenken met mentor, ouders </a:t>
            </a:r>
            <a:endParaRPr lang="nl-NL" sz="4600">
              <a:ea typeface="Calibri"/>
              <a:cs typeface="Calibri"/>
            </a:endParaRPr>
          </a:p>
          <a:p>
            <a:r>
              <a:rPr lang="nl-NL" sz="4600"/>
              <a:t>      en leerling</a:t>
            </a:r>
            <a:endParaRPr lang="nl-NL" sz="460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600"/>
              <a:t>In kaart brengen zorgvraag</a:t>
            </a:r>
            <a:endParaRPr lang="nl-NL" sz="460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600"/>
              <a:t>Doorverwijzing naar Aandacht+</a:t>
            </a:r>
            <a:endParaRPr lang="nl-NL" sz="460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600"/>
              <a:t>Contact met hulpverlening</a:t>
            </a:r>
            <a:endParaRPr lang="nl-NL" sz="460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40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/>
              <a:t>…									</a:t>
            </a:r>
          </a:p>
          <a:p>
            <a:pPr marL="690880" lvl="5" indent="0" algn="r">
              <a:buNone/>
            </a:pPr>
            <a:endParaRPr lang="nl-NL" sz="2800">
              <a:ea typeface="Calibri" panose="020F0502020204030204"/>
              <a:cs typeface="Calibri" panose="020F0502020204030204"/>
            </a:endParaRPr>
          </a:p>
          <a:p>
            <a:pPr marL="801370" lvl="1" indent="-571500" algn="r"/>
            <a:endParaRPr lang="nl-NL" sz="3600">
              <a:ea typeface="Calibri" panose="020F0502020204030204"/>
              <a:cs typeface="Calibri" panose="020F050202020403020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3600"/>
          </a:p>
        </p:txBody>
      </p:sp>
    </p:spTree>
    <p:extLst>
      <p:ext uri="{BB962C8B-B14F-4D97-AF65-F5344CB8AC3E}">
        <p14:creationId xmlns:p14="http://schemas.microsoft.com/office/powerpoint/2010/main" val="1486099731"/>
      </p:ext>
    </p:extLst>
  </p:cSld>
  <p:clrMapOvr>
    <a:masterClrMapping/>
  </p:clrMapOvr>
</p:sld>
</file>

<file path=ppt/theme/theme1.xml><?xml version="1.0" encoding="utf-8"?>
<a:theme xmlns:a="http://schemas.openxmlformats.org/drawingml/2006/main" name="Aeres Theme">
  <a:themeElements>
    <a:clrScheme name="Aeres">
      <a:dk1>
        <a:srgbClr val="000000"/>
      </a:dk1>
      <a:lt1>
        <a:srgbClr val="FFFFFF"/>
      </a:lt1>
      <a:dk2>
        <a:srgbClr val="DF6D0F"/>
      </a:dk2>
      <a:lt2>
        <a:srgbClr val="DADADA"/>
      </a:lt2>
      <a:accent1>
        <a:srgbClr val="DF6D0F"/>
      </a:accent1>
      <a:accent2>
        <a:srgbClr val="70150B"/>
      </a:accent2>
      <a:accent3>
        <a:srgbClr val="C8D300"/>
      </a:accent3>
      <a:accent4>
        <a:srgbClr val="56357B"/>
      </a:accent4>
      <a:accent5>
        <a:srgbClr val="EC6730"/>
      </a:accent5>
      <a:accent6>
        <a:srgbClr val="6CAEC8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es_16x9.potx" id="{556FD0C4-B9D3-40F1-B6A1-2AD4D8C090DB}" vid="{393A53E4-658B-4ABD-9D6D-F1AE3AEB3CF4}"/>
    </a:ext>
  </a:extLst>
</a:theme>
</file>

<file path=ppt/theme/theme2.xml><?xml version="1.0" encoding="utf-8"?>
<a:theme xmlns:a="http://schemas.openxmlformats.org/drawingml/2006/main" name="Aeres Theme Color">
  <a:themeElements>
    <a:clrScheme name="Aeres2">
      <a:dk1>
        <a:srgbClr val="000000"/>
      </a:dk1>
      <a:lt1>
        <a:srgbClr val="FFFFFF"/>
      </a:lt1>
      <a:dk2>
        <a:srgbClr val="DF6D0F"/>
      </a:dk2>
      <a:lt2>
        <a:srgbClr val="DADADA"/>
      </a:lt2>
      <a:accent1>
        <a:srgbClr val="70150B"/>
      </a:accent1>
      <a:accent2>
        <a:srgbClr val="C8D300"/>
      </a:accent2>
      <a:accent3>
        <a:srgbClr val="56357B"/>
      </a:accent3>
      <a:accent4>
        <a:srgbClr val="EC6730"/>
      </a:accent4>
      <a:accent5>
        <a:srgbClr val="6CAEC8"/>
      </a:accent5>
      <a:accent6>
        <a:srgbClr val="A8A090"/>
      </a:accent6>
      <a:hlink>
        <a:srgbClr val="6B4D41"/>
      </a:hlink>
      <a:folHlink>
        <a:srgbClr val="56357B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es_16x9.potx" id="{556FD0C4-B9D3-40F1-B6A1-2AD4D8C090DB}" vid="{3CE24E66-58DB-4D39-9800-BE5D50F379B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366824-d6d6-42ca-a639-29435b3b22ae" xsi:nil="true"/>
    <lcf76f155ced4ddcb4097134ff3c332f xmlns="36b1d3d1-c60d-4592-9956-1a8d7cae74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87942B9C7EE24D99A1F60CC6174845" ma:contentTypeVersion="18" ma:contentTypeDescription="Een nieuw document maken." ma:contentTypeScope="" ma:versionID="ae11d432aa254014fdaab35b38d8c422">
  <xsd:schema xmlns:xsd="http://www.w3.org/2001/XMLSchema" xmlns:xs="http://www.w3.org/2001/XMLSchema" xmlns:p="http://schemas.microsoft.com/office/2006/metadata/properties" xmlns:ns2="36b1d3d1-c60d-4592-9956-1a8d7cae7424" xmlns:ns3="73366824-d6d6-42ca-a639-29435b3b22ae" targetNamespace="http://schemas.microsoft.com/office/2006/metadata/properties" ma:root="true" ma:fieldsID="a9c151121d60ae221c909d6d5cde8a30" ns2:_="" ns3:_="">
    <xsd:import namespace="36b1d3d1-c60d-4592-9956-1a8d7cae7424"/>
    <xsd:import namespace="73366824-d6d6-42ca-a639-29435b3b2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1d3d1-c60d-4592-9956-1a8d7cae7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ab3f2c4-f49b-4925-90ae-a2035035a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66824-d6d6-42ca-a639-29435b3b2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628ea3-d91f-4025-868d-2d36fa30ff98}" ma:internalName="TaxCatchAll" ma:showField="CatchAllData" ma:web="73366824-d6d6-42ca-a639-29435b3b2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392521-9DCC-4FF6-9F4F-0E65F93D94A6}">
  <ds:schemaRefs>
    <ds:schemaRef ds:uri="36b1d3d1-c60d-4592-9956-1a8d7cae7424"/>
    <ds:schemaRef ds:uri="73366824-d6d6-42ca-a639-29435b3b22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71C530-51CF-497A-A619-8480AC759691}">
  <ds:schemaRefs>
    <ds:schemaRef ds:uri="36b1d3d1-c60d-4592-9956-1a8d7cae7424"/>
    <ds:schemaRef ds:uri="73366824-d6d6-42ca-a639-29435b3b22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FD61B5-8BDE-4341-B8AC-0AFFF3BE3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Aeres_16x9</Template>
  <TotalTime>0</TotalTime>
  <Words>486</Words>
  <Application>Microsoft Office PowerPoint</Application>
  <PresentationFormat>Breedbeeld</PresentationFormat>
  <Paragraphs>181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Aeres Theme</vt:lpstr>
      <vt:lpstr>Aeres Theme Color</vt:lpstr>
      <vt:lpstr>Ouderavond 19 juni (nieuw leerjaar) Welkom bij Aeres</vt:lpstr>
      <vt:lpstr>Even voorstellen </vt:lpstr>
      <vt:lpstr>Aeres VMBO Emmeloord  </vt:lpstr>
      <vt:lpstr>Start schooljaar 2024 - 2025</vt:lpstr>
      <vt:lpstr>Driehoeksgesprekken</vt:lpstr>
      <vt:lpstr>De eerste contactpersoon voor  de leerling en de ouders/verzorgers</vt:lpstr>
      <vt:lpstr>    Mentoraat klas 1:</vt:lpstr>
      <vt:lpstr>Ontwikkelen van eigenaarschap</vt:lpstr>
      <vt:lpstr>Zorgcoördinator </vt:lpstr>
      <vt:lpstr>Uitgangspunt extra ondersteuning op Aeres VMBO</vt:lpstr>
      <vt:lpstr>Voorbeelden van extra ondersteuning op school</vt:lpstr>
      <vt:lpstr>LWOO</vt:lpstr>
      <vt:lpstr>      Dyslexie</vt:lpstr>
      <vt:lpstr>MTZ gesprekken</vt:lpstr>
      <vt:lpstr> Wat maakt vmbo groen – groen?</vt:lpstr>
      <vt:lpstr>Groen profiel</vt:lpstr>
      <vt:lpstr>PowerPoint-presentatie</vt:lpstr>
      <vt:lpstr>Ontdek het goudgroene carrièrepad </vt:lpstr>
      <vt:lpstr>Doorlopende leerlijn vmbo – mbo – hbo </vt:lpstr>
      <vt:lpstr> Ouderadviescommissie (OAC)</vt:lpstr>
      <vt:lpstr>PowerPoint-presentatie</vt:lpstr>
      <vt:lpstr>De envelop</vt:lpstr>
      <vt:lpstr>Bedankt voor uw aandacht   </vt:lpstr>
    </vt:vector>
  </TitlesOfParts>
  <Company>aeres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Voorlichtingsavond 17 november Welkom</dc:title>
  <dc:creator>Leijten, A</dc:creator>
  <cp:lastModifiedBy>Herco van der Hooft</cp:lastModifiedBy>
  <cp:revision>8</cp:revision>
  <dcterms:created xsi:type="dcterms:W3CDTF">2020-11-17T16:50:24Z</dcterms:created>
  <dcterms:modified xsi:type="dcterms:W3CDTF">2024-06-25T07:45:35Z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Aeres_16x9</vt:lpwstr>
  </property>
  <property fmtid="{D5CDD505-2E9C-101B-9397-08002B2CF9AE}" pid="3" name="txtSubTitle">
    <vt:lpwstr/>
  </property>
  <property fmtid="{D5CDD505-2E9C-101B-9397-08002B2CF9AE}" pid="4" name="txtTitle">
    <vt:lpwstr/>
  </property>
  <property fmtid="{D5CDD505-2E9C-101B-9397-08002B2CF9AE}" pid="5" name="txtStatus">
    <vt:lpwstr/>
  </property>
  <property fmtid="{D5CDD505-2E9C-101B-9397-08002B2CF9AE}" pid="6" name="txtVersion">
    <vt:lpwstr/>
  </property>
  <property fmtid="{D5CDD505-2E9C-101B-9397-08002B2CF9AE}" pid="7" name="txtDate">
    <vt:lpwstr>17 november 2020</vt:lpwstr>
  </property>
  <property fmtid="{D5CDD505-2E9C-101B-9397-08002B2CF9AE}" pid="8" name="cboSigner">
    <vt:lpwstr>vmbo</vt:lpwstr>
  </property>
  <property fmtid="{D5CDD505-2E9C-101B-9397-08002B2CF9AE}" pid="9" name="cboLanguage">
    <vt:lpwstr>Nederlands</vt:lpwstr>
  </property>
  <property fmtid="{D5CDD505-2E9C-101B-9397-08002B2CF9AE}" pid="10" name="chkDatum">
    <vt:lpwstr>True</vt:lpwstr>
  </property>
  <property fmtid="{D5CDD505-2E9C-101B-9397-08002B2CF9AE}" pid="11" name="CreatedWithVersion">
    <vt:lpwstr/>
  </property>
  <property fmtid="{D5CDD505-2E9C-101B-9397-08002B2CF9AE}" pid="12" name="entityID">
    <vt:lpwstr>AERES VMBO EMMELOORD</vt:lpwstr>
  </property>
  <property fmtid="{D5CDD505-2E9C-101B-9397-08002B2CF9AE}" pid="13" name="ContentTypeId">
    <vt:lpwstr>0x0101009D87942B9C7EE24D99A1F60CC6174845</vt:lpwstr>
  </property>
  <property fmtid="{D5CDD505-2E9C-101B-9397-08002B2CF9AE}" pid="14" name="MediaServiceImageTags">
    <vt:lpwstr/>
  </property>
</Properties>
</file>