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1" r:id="rId5"/>
  </p:sldMasterIdLst>
  <p:notesMasterIdLst>
    <p:notesMasterId r:id="rId24"/>
  </p:notesMasterIdLst>
  <p:sldIdLst>
    <p:sldId id="310" r:id="rId6"/>
    <p:sldId id="257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6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32658-4AAE-4FC0-9988-105A59535B5E}" v="4" dt="2024-03-07T12:22:58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Aeres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2"/>
          </a:solidFill>
        </a:fill>
      </a:tcStyle>
    </a:wholeTbl>
    <a:firstRow>
      <a:tcTxStyle b="on">
        <a:fontRef idx="major">
          <a:prstClr val="black"/>
        </a:fontRef>
        <a:schemeClr val="lt1"/>
      </a:tcTxStyle>
      <a:tcStyle>
        <a:tcBdr>
          <a:bottom>
            <a:ln w="38100" cmpd="sng">
              <a:noFill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4" y="68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 Hendriks" userId="34f1f433-5bc7-4367-8714-152ca822ba36" providerId="ADAL" clId="{0F832658-4AAE-4FC0-9988-105A59535B5E}"/>
    <pc:docChg chg="custSel delSld modSld">
      <pc:chgData name="Ans Hendriks" userId="34f1f433-5bc7-4367-8714-152ca822ba36" providerId="ADAL" clId="{0F832658-4AAE-4FC0-9988-105A59535B5E}" dt="2024-03-07T12:46:09.787" v="367" actId="20577"/>
      <pc:docMkLst>
        <pc:docMk/>
      </pc:docMkLst>
      <pc:sldChg chg="modSp mod">
        <pc:chgData name="Ans Hendriks" userId="34f1f433-5bc7-4367-8714-152ca822ba36" providerId="ADAL" clId="{0F832658-4AAE-4FC0-9988-105A59535B5E}" dt="2024-03-07T12:15:12.829" v="16" actId="20577"/>
        <pc:sldMkLst>
          <pc:docMk/>
          <pc:sldMk cId="0" sldId="310"/>
        </pc:sldMkLst>
        <pc:spChg chg="mod">
          <ac:chgData name="Ans Hendriks" userId="34f1f433-5bc7-4367-8714-152ca822ba36" providerId="ADAL" clId="{0F832658-4AAE-4FC0-9988-105A59535B5E}" dt="2024-03-07T12:15:12.829" v="16" actId="20577"/>
          <ac:spMkLst>
            <pc:docMk/>
            <pc:sldMk cId="0" sldId="310"/>
            <ac:spMk id="2" creationId="{2C334467-9D91-1CE6-190B-00C7C10A74B0}"/>
          </ac:spMkLst>
        </pc:spChg>
      </pc:sldChg>
      <pc:sldChg chg="modSp mod modNotesTx">
        <pc:chgData name="Ans Hendriks" userId="34f1f433-5bc7-4367-8714-152ca822ba36" providerId="ADAL" clId="{0F832658-4AAE-4FC0-9988-105A59535B5E}" dt="2024-03-07T12:46:09.787" v="367" actId="20577"/>
        <pc:sldMkLst>
          <pc:docMk/>
          <pc:sldMk cId="656863317" sldId="315"/>
        </pc:sldMkLst>
        <pc:spChg chg="mod">
          <ac:chgData name="Ans Hendriks" userId="34f1f433-5bc7-4367-8714-152ca822ba36" providerId="ADAL" clId="{0F832658-4AAE-4FC0-9988-105A59535B5E}" dt="2024-03-07T12:46:09.787" v="367" actId="20577"/>
          <ac:spMkLst>
            <pc:docMk/>
            <pc:sldMk cId="656863317" sldId="315"/>
            <ac:spMk id="4" creationId="{4AE2899B-95EB-86B5-733F-BC49C60EF6B7}"/>
          </ac:spMkLst>
        </pc:spChg>
      </pc:sldChg>
      <pc:sldChg chg="modSp mod">
        <pc:chgData name="Ans Hendriks" userId="34f1f433-5bc7-4367-8714-152ca822ba36" providerId="ADAL" clId="{0F832658-4AAE-4FC0-9988-105A59535B5E}" dt="2024-03-07T12:24:33.993" v="224" actId="20577"/>
        <pc:sldMkLst>
          <pc:docMk/>
          <pc:sldMk cId="3235592141" sldId="320"/>
        </pc:sldMkLst>
        <pc:spChg chg="mod">
          <ac:chgData name="Ans Hendriks" userId="34f1f433-5bc7-4367-8714-152ca822ba36" providerId="ADAL" clId="{0F832658-4AAE-4FC0-9988-105A59535B5E}" dt="2024-03-07T12:24:33.993" v="224" actId="20577"/>
          <ac:spMkLst>
            <pc:docMk/>
            <pc:sldMk cId="3235592141" sldId="320"/>
            <ac:spMk id="4" creationId="{4AE2899B-95EB-86B5-733F-BC49C60EF6B7}"/>
          </ac:spMkLst>
        </pc:spChg>
      </pc:sldChg>
      <pc:sldChg chg="addSp delSp modSp mod modNotesTx">
        <pc:chgData name="Ans Hendriks" userId="34f1f433-5bc7-4367-8714-152ca822ba36" providerId="ADAL" clId="{0F832658-4AAE-4FC0-9988-105A59535B5E}" dt="2024-03-07T12:23:48.241" v="194" actId="20577"/>
        <pc:sldMkLst>
          <pc:docMk/>
          <pc:sldMk cId="1902169156" sldId="323"/>
        </pc:sldMkLst>
        <pc:spChg chg="add mod">
          <ac:chgData name="Ans Hendriks" userId="34f1f433-5bc7-4367-8714-152ca822ba36" providerId="ADAL" clId="{0F832658-4AAE-4FC0-9988-105A59535B5E}" dt="2024-03-07T12:19:40.739" v="57" actId="20577"/>
          <ac:spMkLst>
            <pc:docMk/>
            <pc:sldMk cId="1902169156" sldId="323"/>
            <ac:spMk id="4" creationId="{0BD0DB5E-1C4A-AEF0-9673-393FA2B559A6}"/>
          </ac:spMkLst>
        </pc:spChg>
        <pc:picChg chg="del">
          <ac:chgData name="Ans Hendriks" userId="34f1f433-5bc7-4367-8714-152ca822ba36" providerId="ADAL" clId="{0F832658-4AAE-4FC0-9988-105A59535B5E}" dt="2024-03-07T12:18:28.126" v="17" actId="478"/>
          <ac:picMkLst>
            <pc:docMk/>
            <pc:sldMk cId="1902169156" sldId="323"/>
            <ac:picMk id="2" creationId="{4C3D7ECA-E628-006A-3008-202399BFFD13}"/>
          </ac:picMkLst>
        </pc:picChg>
        <pc:picChg chg="add mod">
          <ac:chgData name="Ans Hendriks" userId="34f1f433-5bc7-4367-8714-152ca822ba36" providerId="ADAL" clId="{0F832658-4AAE-4FC0-9988-105A59535B5E}" dt="2024-03-07T12:18:37.628" v="19" actId="14100"/>
          <ac:picMkLst>
            <pc:docMk/>
            <pc:sldMk cId="1902169156" sldId="323"/>
            <ac:picMk id="9" creationId="{FCAB8CEB-8D8F-6D30-FB6A-1B3DF2FCB3B8}"/>
          </ac:picMkLst>
        </pc:picChg>
      </pc:sldChg>
      <pc:sldChg chg="delSp del">
        <pc:chgData name="Ans Hendriks" userId="34f1f433-5bc7-4367-8714-152ca822ba36" providerId="ADAL" clId="{0F832658-4AAE-4FC0-9988-105A59535B5E}" dt="2024-03-07T12:20:00.579" v="59" actId="47"/>
        <pc:sldMkLst>
          <pc:docMk/>
          <pc:sldMk cId="982343125" sldId="324"/>
        </pc:sldMkLst>
        <pc:picChg chg="del">
          <ac:chgData name="Ans Hendriks" userId="34f1f433-5bc7-4367-8714-152ca822ba36" providerId="ADAL" clId="{0F832658-4AAE-4FC0-9988-105A59535B5E}" dt="2024-03-07T12:19:54.433" v="58" actId="478"/>
          <ac:picMkLst>
            <pc:docMk/>
            <pc:sldMk cId="982343125" sldId="324"/>
            <ac:picMk id="3" creationId="{591E8E18-29E7-3325-54F6-F9FCE660F8A1}"/>
          </ac:picMkLst>
        </pc:picChg>
      </pc:sldChg>
      <pc:sldChg chg="modSp mod">
        <pc:chgData name="Ans Hendriks" userId="34f1f433-5bc7-4367-8714-152ca822ba36" providerId="ADAL" clId="{0F832658-4AAE-4FC0-9988-105A59535B5E}" dt="2024-03-07T12:36:41.440" v="226" actId="20577"/>
        <pc:sldMkLst>
          <pc:docMk/>
          <pc:sldMk cId="59115716" sldId="325"/>
        </pc:sldMkLst>
        <pc:spChg chg="mod">
          <ac:chgData name="Ans Hendriks" userId="34f1f433-5bc7-4367-8714-152ca822ba36" providerId="ADAL" clId="{0F832658-4AAE-4FC0-9988-105A59535B5E}" dt="2024-03-07T12:36:41.440" v="226" actId="20577"/>
          <ac:spMkLst>
            <pc:docMk/>
            <pc:sldMk cId="59115716" sldId="325"/>
            <ac:spMk id="7" creationId="{9F5E5A46-66C7-1D8D-6DB0-5E1006FFED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EA195-A869-41DD-9B24-20BEF2CDAAB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1EE0-6947-4B57-BA94-6DBE0048D9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32E315BF-4ABB-D266-AAD2-39F22A77D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DC089C7E-55A1-AB6E-3F15-EF27DD24A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3A58C37B-0260-76A7-1C9F-33ED81ACD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2E26E3-278C-4796-B2A4-93DB820FB895}" type="slidenum">
              <a:rPr lang="nl-NL" altLang="nl-NL" sz="1200" smtClean="0"/>
              <a:pPr/>
              <a:t>1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Adressen checken bij stage-</a:t>
            </a:r>
            <a:r>
              <a:rPr lang="nl-NL" altLang="nl-NL" dirty="0" err="1"/>
              <a:t>coordinatoren</a:t>
            </a:r>
            <a:r>
              <a:rPr lang="nl-NL" altLang="nl-NL" dirty="0"/>
              <a:t> ( TIG en HEA)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9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WEL DUIDELIJK  1, 2 en 3 aangeven.</a:t>
            </a:r>
          </a:p>
          <a:p>
            <a:r>
              <a:rPr lang="nl-NL" altLang="nl-NL" dirty="0"/>
              <a:t> 3 blijkt genoeg te zijn.  Enkele keer komt het voor dat alle gemaakte keuzes maar op 1 moment wordt gegeven. Gaan we in overleg. </a:t>
            </a:r>
          </a:p>
          <a:p>
            <a:r>
              <a:rPr lang="nl-NL" altLang="nl-NL" dirty="0"/>
              <a:t>https://aeres.itslearning.com/ContentArea/ContentArea.aspx?LocationID=22454&amp;LocationType=1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	Herhalen dat bb/kb er 4 volgen, dus 2 in klas 3 en 2 in klas 4</a:t>
            </a:r>
          </a:p>
          <a:p>
            <a:r>
              <a:rPr lang="nl-NL" altLang="nl-NL" dirty="0"/>
              <a:t>            GL alleen 2 keuzevakken in klas 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 middag: óf 4 aaneengesloten uren </a:t>
            </a:r>
          </a:p>
          <a:p>
            <a:r>
              <a:rPr lang="nl-NL" dirty="0"/>
              <a:t>	óf 1 theorie uur en 3 uur praktijk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D&amp;P = Dienstverlening en producten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PIE = Produceren, installeren en energie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PUNT 3 NEMEN WE REDELIJK RUIM. </a:t>
            </a:r>
          </a:p>
          <a:p>
            <a:r>
              <a:rPr lang="nl-NL" altLang="nl-NL" dirty="0"/>
              <a:t>IN MAP ZITTEN ALLE LEERDOELEN PER KEUZEVAK, MINSTENS 2 LEERDOELEN MOETEN DAARVAN KUNNEN WORDEN UITGEVOERD. Voorbeeld op volgende dia.</a:t>
            </a:r>
          </a:p>
          <a:p>
            <a:r>
              <a:rPr lang="nl-NL" altLang="nl-NL" dirty="0"/>
              <a:t>WAAR HELP JE MEE, WAT LAAT JE ZE ZELF DOEN. LOSLATEN IS NODIG OM STERKER IN HET LEVEN TE STAAN.  OUDERS MOETEN WEL HANDTEKENING ZETTEN. </a:t>
            </a:r>
          </a:p>
          <a:p>
            <a:r>
              <a:rPr lang="nl-NL" altLang="nl-NL" dirty="0"/>
              <a:t>VOORAL AANSPOREN OP TIJD EEN ADRES TE ZOEKEN. SOMS GROTE GROEPEN, LEUKE ADRES MISSCHIEN WEG. </a:t>
            </a:r>
          </a:p>
          <a:p>
            <a:r>
              <a:rPr lang="nl-NL" altLang="nl-NL" dirty="0"/>
              <a:t>BEKIJK DE MAP VOORAL samen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Adressen checken bij stage-</a:t>
            </a:r>
            <a:r>
              <a:rPr lang="nl-NL" altLang="nl-NL" dirty="0" err="1"/>
              <a:t>coordinatoren</a:t>
            </a:r>
            <a:r>
              <a:rPr lang="nl-NL" altLang="nl-NL" dirty="0"/>
              <a:t> ( TIG en HEA)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8120198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</a:rPr>
              <a:t>Talent voor groei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4" name="LogoFP">
            <a:extLst>
              <a:ext uri="{FF2B5EF4-FFF2-40B4-BE49-F238E27FC236}">
                <a16:creationId xmlns:a16="http://schemas.microsoft.com/office/drawing/2014/main" id="{A5C23A3B-595E-A173-C610-E6A803A48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7909"/>
            <a:ext cx="2338261" cy="33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1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noProof="0" dirty="0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072" y="1477605"/>
            <a:ext cx="8226327" cy="4684359"/>
          </a:xfrm>
        </p:spPr>
        <p:txBody>
          <a:bodyPr>
            <a:normAutofit/>
          </a:bodyPr>
          <a:lstStyle>
            <a:lvl1pPr>
              <a:buAutoNum type="arabicPeriod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dirty="0"/>
              <a:t>Klikken om de tekststijl van het model te bewerken</a:t>
            </a:r>
          </a:p>
          <a:p>
            <a:pPr marL="457200" lvl="1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dirty="0"/>
              <a:t>Tweede niveau</a:t>
            </a:r>
          </a:p>
          <a:p>
            <a:pPr marL="457200" lvl="2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dirty="0"/>
              <a:t>Derde niveau</a:t>
            </a:r>
          </a:p>
          <a:p>
            <a:pPr marL="457200" lvl="3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dirty="0"/>
              <a:t>Vierde niveau</a:t>
            </a:r>
          </a:p>
          <a:p>
            <a:pPr marL="457200" lvl="4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4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522413"/>
            <a:ext cx="8232775" cy="4640262"/>
          </a:xfrm>
        </p:spPr>
        <p:txBody>
          <a:bodyPr/>
          <a:lstStyle/>
          <a:p>
            <a:r>
              <a:rPr lang="nl-NL" dirty="0"/>
              <a:t>Klik op het pictogram als u een grafiek </a:t>
            </a:r>
            <a:r>
              <a:rPr lang="nl-NL"/>
              <a:t>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85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14475"/>
            <a:ext cx="8232775" cy="4654550"/>
          </a:xfrm>
        </p:spPr>
        <p:txBody>
          <a:bodyPr/>
          <a:lstStyle/>
          <a:p>
            <a:r>
              <a:rPr lang="nl-NL" dirty="0"/>
              <a:t>Klik op het pictogram als u een tabel </a:t>
            </a:r>
            <a:r>
              <a:rPr lang="nl-NL"/>
              <a:t>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203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0" y="1522413"/>
            <a:ext cx="8232775" cy="4646612"/>
          </a:xfrm>
        </p:spPr>
        <p:txBody>
          <a:bodyPr/>
          <a:lstStyle/>
          <a:p>
            <a:r>
              <a:rPr lang="nl-NL" dirty="0"/>
              <a:t>Klik op het pictogram om een </a:t>
            </a:r>
            <a:r>
              <a:rPr lang="nl-NL" dirty="0" err="1"/>
              <a:t>SmartArt-graphic</a:t>
            </a:r>
            <a:r>
              <a:rPr lang="nl-NL" dirty="0"/>
              <a:t> toe </a:t>
            </a:r>
            <a:r>
              <a:rPr lang="nl-NL"/>
              <a:t>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09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4"/>
            <a:ext cx="8233198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57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22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1467141"/>
            <a:ext cx="8236095" cy="1130983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</a:t>
            </a:r>
            <a:r>
              <a:rPr lang="nl-NL" noProof="0" dirty="0" err="1"/>
              <a:t>subtitle</a:t>
            </a:r>
            <a:r>
              <a:rPr lang="nl-NL" noProof="0" dirty="0"/>
              <a:t>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95617"/>
            <a:ext cx="8233198" cy="1169024"/>
          </a:xfrm>
        </p:spPr>
        <p:txBody>
          <a:bodyPr anchor="b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 dirty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3081360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 dirty="0"/>
              <a:t>Klik om naam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3366229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 dirty="0"/>
              <a:t>Klik om datum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pic>
        <p:nvPicPr>
          <p:cNvPr id="4" name="LogoPP">
            <a:extLst>
              <a:ext uri="{FF2B5EF4-FFF2-40B4-BE49-F238E27FC236}">
                <a16:creationId xmlns:a16="http://schemas.microsoft.com/office/drawing/2014/main" id="{DF923CE8-2C68-F6BD-67A8-DB0BCA662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dia tekst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230400">
              <a:defRPr/>
            </a:lvl2pPr>
          </a:lstStyle>
          <a:p>
            <a:pPr lvl="0"/>
            <a:r>
              <a:rPr lang="nl-NL" noProof="0" dirty="0"/>
              <a:t>Klik om tekst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911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dia,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2" y="399554"/>
            <a:ext cx="8219861" cy="2852737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06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 dirty="0"/>
              <a:t>Klik om tekst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5" y="1535373"/>
            <a:ext cx="3883025" cy="46415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foto achtergr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8120198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</a:rPr>
              <a:t>Talent voor groei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-1658203" y="4947313"/>
            <a:ext cx="1487606" cy="14398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Klik rechts op</a:t>
            </a:r>
            <a:r>
              <a:rPr lang="nl-NL" sz="1100" baseline="0" dirty="0"/>
              <a:t> de dia en kies “achtergrond opmaken” om een afbeelding als achtergrond toe te </a:t>
            </a:r>
            <a:r>
              <a:rPr lang="nl-NL" sz="1100" baseline="0"/>
              <a:t>voegen.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50544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1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Inhoudsopgave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072" y="1477605"/>
            <a:ext cx="8226327" cy="4684359"/>
          </a:xfr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noProof="0" dirty="0"/>
              <a:t>Klik om tekst toe </a:t>
            </a:r>
            <a:r>
              <a:rPr lang="nl-NL" noProof="0"/>
              <a:t>te voegen</a:t>
            </a:r>
            <a:endParaRPr lang="nl-NL"/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Second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Fourth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Third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Fifth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6</a:t>
            </a:r>
            <a:endParaRPr lang="nl-NL" dirty="0"/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dirty="0"/>
              <a:t>7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dirty="0"/>
              <a:t>8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811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522413"/>
            <a:ext cx="8232775" cy="4640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Klik om titel toe te voegen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14475"/>
            <a:ext cx="8232775" cy="465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3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0" y="1522413"/>
            <a:ext cx="8232775" cy="4646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4"/>
            <a:ext cx="8233198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pic>
        <p:nvPicPr>
          <p:cNvPr id="4" name="LogoFP">
            <a:extLst>
              <a:ext uri="{FF2B5EF4-FFF2-40B4-BE49-F238E27FC236}">
                <a16:creationId xmlns:a16="http://schemas.microsoft.com/office/drawing/2014/main" id="{46B735DE-9449-A485-2AB2-E84890C34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7909"/>
            <a:ext cx="2338261" cy="33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1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5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Uitsnede"/>
          <p:cNvSpPr>
            <a:spLocks noGrp="1"/>
          </p:cNvSpPr>
          <p:nvPr>
            <p:ph type="pic" sz="quarter" idx="12"/>
          </p:nvPr>
        </p:nvSpPr>
        <p:spPr>
          <a:xfrm>
            <a:off x="-8164" y="1778000"/>
            <a:ext cx="9144000" cy="3746500"/>
          </a:xfrm>
          <a:custGeom>
            <a:avLst/>
            <a:gdLst>
              <a:gd name="connsiteX0" fmla="*/ 0 w 9144000"/>
              <a:gd name="connsiteY0" fmla="*/ 0 h 3748088"/>
              <a:gd name="connsiteX1" fmla="*/ 9144000 w 9144000"/>
              <a:gd name="connsiteY1" fmla="*/ 0 h 3748088"/>
              <a:gd name="connsiteX2" fmla="*/ 9144000 w 9144000"/>
              <a:gd name="connsiteY2" fmla="*/ 3748088 h 3748088"/>
              <a:gd name="connsiteX3" fmla="*/ 3883305 w 9144000"/>
              <a:gd name="connsiteY3" fmla="*/ 3748088 h 3748088"/>
              <a:gd name="connsiteX4" fmla="*/ 3883305 w 9144000"/>
              <a:gd name="connsiteY4" fmla="*/ 3100088 h 3748088"/>
              <a:gd name="connsiteX5" fmla="*/ 0 w 9144000"/>
              <a:gd name="connsiteY5" fmla="*/ 3100088 h 374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748088">
                <a:moveTo>
                  <a:pt x="0" y="0"/>
                </a:moveTo>
                <a:lnTo>
                  <a:pt x="9144000" y="0"/>
                </a:lnTo>
                <a:lnTo>
                  <a:pt x="9144000" y="3748088"/>
                </a:lnTo>
                <a:lnTo>
                  <a:pt x="3883305" y="3748088"/>
                </a:lnTo>
                <a:lnTo>
                  <a:pt x="3883305" y="3100088"/>
                </a:lnTo>
                <a:lnTo>
                  <a:pt x="0" y="3100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</a:t>
            </a:r>
            <a:endParaRPr lang="nl-NL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832509"/>
            <a:ext cx="8236222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subtitel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naam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  <a:p>
            <a:pPr lvl="5"/>
            <a:r>
              <a:rPr lang="nl-NL"/>
              <a:t>6</a:t>
            </a:r>
            <a:endParaRPr lang="nl-NL" dirty="0"/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/>
              <a:t>9</a:t>
            </a:r>
            <a:endParaRPr lang="nl-NL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datum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  <a:p>
            <a:pPr lvl="5"/>
            <a:r>
              <a:rPr lang="nl-NL"/>
              <a:t>6</a:t>
            </a:r>
            <a:endParaRPr lang="nl-NL" dirty="0"/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/>
              <a:t>9</a:t>
            </a:r>
            <a:endParaRPr lang="nl-NL" dirty="0"/>
          </a:p>
        </p:txBody>
      </p:sp>
      <p:pic>
        <p:nvPicPr>
          <p:cNvPr id="5" name="LogoPP">
            <a:extLst>
              <a:ext uri="{FF2B5EF4-FFF2-40B4-BE49-F238E27FC236}">
                <a16:creationId xmlns:a16="http://schemas.microsoft.com/office/drawing/2014/main" id="{E90020A0-9374-267F-920B-85202E3D3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8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 tot o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9144000" cy="5080000"/>
          </a:xfrm>
          <a:custGeom>
            <a:avLst/>
            <a:gdLst>
              <a:gd name="connsiteX0" fmla="*/ 0 w 9144000"/>
              <a:gd name="connsiteY0" fmla="*/ 0 h 5080000"/>
              <a:gd name="connsiteX1" fmla="*/ 9144000 w 9144000"/>
              <a:gd name="connsiteY1" fmla="*/ 0 h 5080000"/>
              <a:gd name="connsiteX2" fmla="*/ 9144000 w 9144000"/>
              <a:gd name="connsiteY2" fmla="*/ 5080000 h 5080000"/>
              <a:gd name="connsiteX3" fmla="*/ 0 w 9144000"/>
              <a:gd name="connsiteY3" fmla="*/ 5080000 h 5080000"/>
              <a:gd name="connsiteX4" fmla="*/ 0 w 9144000"/>
              <a:gd name="connsiteY4" fmla="*/ 4392400 h 5080000"/>
              <a:gd name="connsiteX5" fmla="*/ 3883305 w 9144000"/>
              <a:gd name="connsiteY5" fmla="*/ 4392400 h 5080000"/>
              <a:gd name="connsiteX6" fmla="*/ 3883305 w 9144000"/>
              <a:gd name="connsiteY6" fmla="*/ 3096400 h 5080000"/>
              <a:gd name="connsiteX7" fmla="*/ 0 w 9144000"/>
              <a:gd name="connsiteY7" fmla="*/ 30964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080000">
                <a:moveTo>
                  <a:pt x="0" y="0"/>
                </a:moveTo>
                <a:lnTo>
                  <a:pt x="9144000" y="0"/>
                </a:lnTo>
                <a:lnTo>
                  <a:pt x="9144000" y="5080000"/>
                </a:lnTo>
                <a:lnTo>
                  <a:pt x="0" y="5080000"/>
                </a:lnTo>
                <a:lnTo>
                  <a:pt x="0" y="4392400"/>
                </a:lnTo>
                <a:lnTo>
                  <a:pt x="3883305" y="4392400"/>
                </a:lnTo>
                <a:lnTo>
                  <a:pt x="3883305" y="3096400"/>
                </a:lnTo>
                <a:lnTo>
                  <a:pt x="0" y="309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</a:t>
            </a:r>
            <a:endParaRPr lang="nl-NL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832509"/>
            <a:ext cx="8236222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subtitel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 dirty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naam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datum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pic>
        <p:nvPicPr>
          <p:cNvPr id="5" name="LogoPP">
            <a:extLst>
              <a:ext uri="{FF2B5EF4-FFF2-40B4-BE49-F238E27FC236}">
                <a16:creationId xmlns:a16="http://schemas.microsoft.com/office/drawing/2014/main" id="{836A42AA-8667-766E-1646-38FFF39B4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 tot onder Multi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832509"/>
            <a:ext cx="8236222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subtitel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 dirty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naam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datum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0" y="1778400"/>
            <a:ext cx="9144000" cy="5079600"/>
          </a:xfrm>
          <a:custGeom>
            <a:avLst/>
            <a:gdLst>
              <a:gd name="connsiteX0" fmla="*/ 0 w 9144000"/>
              <a:gd name="connsiteY0" fmla="*/ 0 h 5079600"/>
              <a:gd name="connsiteX1" fmla="*/ 9144000 w 9144000"/>
              <a:gd name="connsiteY1" fmla="*/ 0 h 5079600"/>
              <a:gd name="connsiteX2" fmla="*/ 9144000 w 9144000"/>
              <a:gd name="connsiteY2" fmla="*/ 5079600 h 5079600"/>
              <a:gd name="connsiteX3" fmla="*/ 0 w 9144000"/>
              <a:gd name="connsiteY3" fmla="*/ 5079600 h 5079600"/>
              <a:gd name="connsiteX4" fmla="*/ 0 w 9144000"/>
              <a:gd name="connsiteY4" fmla="*/ 3729600 h 5079600"/>
              <a:gd name="connsiteX5" fmla="*/ 3852000 w 9144000"/>
              <a:gd name="connsiteY5" fmla="*/ 3729600 h 5079600"/>
              <a:gd name="connsiteX6" fmla="*/ 3852000 w 9144000"/>
              <a:gd name="connsiteY6" fmla="*/ 3096000 h 5079600"/>
              <a:gd name="connsiteX7" fmla="*/ 0 w 9144000"/>
              <a:gd name="connsiteY7" fmla="*/ 3096000 h 50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079600">
                <a:moveTo>
                  <a:pt x="0" y="0"/>
                </a:moveTo>
                <a:lnTo>
                  <a:pt x="9144000" y="0"/>
                </a:lnTo>
                <a:lnTo>
                  <a:pt x="9144000" y="5079600"/>
                </a:lnTo>
                <a:lnTo>
                  <a:pt x="0" y="5079600"/>
                </a:lnTo>
                <a:lnTo>
                  <a:pt x="0" y="3729600"/>
                </a:lnTo>
                <a:lnTo>
                  <a:pt x="3852000" y="3729600"/>
                </a:lnTo>
                <a:lnTo>
                  <a:pt x="38520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5" name="LogoPP">
            <a:extLst>
              <a:ext uri="{FF2B5EF4-FFF2-40B4-BE49-F238E27FC236}">
                <a16:creationId xmlns:a16="http://schemas.microsoft.com/office/drawing/2014/main" id="{AC88A58B-EEDE-35C1-844B-921573996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8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230400">
              <a:defRPr/>
            </a:lvl2pPr>
          </a:lstStyle>
          <a:p>
            <a:pPr lvl="0"/>
            <a:r>
              <a:rPr lang="nl-NL" noProof="0" dirty="0"/>
              <a:t>Klik om tekst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09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dirty="0"/>
              <a:t>Klik om tekst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5" y="1528549"/>
            <a:ext cx="3883025" cy="4648414"/>
          </a:xfrm>
        </p:spPr>
        <p:txBody>
          <a:bodyPr/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16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3" y="399554"/>
            <a:ext cx="8218800" cy="2852737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9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met tekstk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200"/>
            <a:ext cx="8233200" cy="92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0" dirty="0"/>
              <a:t>Klik om titel toe </a:t>
            </a:r>
            <a:r>
              <a:rPr lang="nl-NL" noProof="0"/>
              <a:t>te voegen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Klik om tekst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4200" y="1477604"/>
            <a:ext cx="4339800" cy="2340000"/>
          </a:xfrm>
          <a:solidFill>
            <a:schemeClr val="accent4"/>
          </a:solidFill>
        </p:spPr>
        <p:txBody>
          <a:bodyPr lIns="230400" tIns="230400" rIns="230400" bIns="230400">
            <a:no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tekst toe </a:t>
            </a:r>
            <a:r>
              <a:rPr lang="nl-NL" noProof="0"/>
              <a:t>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  <a:p>
            <a:pPr lvl="5"/>
            <a:r>
              <a:rPr lang="nl-NL"/>
              <a:t>6</a:t>
            </a:r>
            <a:endParaRPr lang="nl-NL" dirty="0"/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/>
              <a:t>9</a:t>
            </a:r>
            <a:endParaRPr lang="nl-NL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-1658203" y="4817660"/>
            <a:ext cx="1487606" cy="15694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Klik rechts op</a:t>
            </a:r>
            <a:r>
              <a:rPr lang="nl-NL" sz="1100" baseline="0" dirty="0"/>
              <a:t> de dia, buiten een </a:t>
            </a:r>
            <a:r>
              <a:rPr lang="nl-NL" sz="1100" baseline="0" dirty="0" err="1"/>
              <a:t>tekstvak</a:t>
            </a:r>
            <a:r>
              <a:rPr lang="nl-NL" sz="1100" baseline="0" dirty="0"/>
              <a:t> en kies “achtergrond opmaken” om een afbeelding als achtergrond toe te </a:t>
            </a:r>
            <a:r>
              <a:rPr lang="nl-NL" sz="1100" baseline="0"/>
              <a:t>voegen.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3379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 dirty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3772" y="6375562"/>
            <a:ext cx="3566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DA6B42-A9BD-448C-A3CA-8D2CF4669BE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FooterBoxTitle"/>
          <p:cNvSpPr txBox="1"/>
          <p:nvPr userDrawn="1"/>
        </p:nvSpPr>
        <p:spPr>
          <a:xfrm>
            <a:off x="1714499" y="6434164"/>
            <a:ext cx="5110843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1000" baseline="0" dirty="0">
              <a:latin typeface="Calibri" panose="020F0502020204030204" pitchFamily="34" charset="0"/>
            </a:endParaRPr>
          </a:p>
        </p:txBody>
      </p:sp>
      <p:sp>
        <p:nvSpPr>
          <p:cNvPr id="8" name="FooterBoxDate"/>
          <p:cNvSpPr txBox="1"/>
          <p:nvPr userDrawn="1"/>
        </p:nvSpPr>
        <p:spPr>
          <a:xfrm>
            <a:off x="6955972" y="6433456"/>
            <a:ext cx="1257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1000" baseline="0" dirty="0">
              <a:latin typeface="Calibri" panose="020F0502020204030204" pitchFamily="34" charset="0"/>
            </a:endParaRPr>
          </a:p>
        </p:txBody>
      </p:sp>
      <p:pic>
        <p:nvPicPr>
          <p:cNvPr id="5" name="LogoAP">
            <a:extLst>
              <a:ext uri="{FF2B5EF4-FFF2-40B4-BE49-F238E27FC236}">
                <a16:creationId xmlns:a16="http://schemas.microsoft.com/office/drawing/2014/main" id="{D5EF23A5-F605-FB6C-5943-9FA8FA252F7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4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0" r:id="rId2"/>
    <p:sldLayoutId id="2147483673" r:id="rId3"/>
    <p:sldLayoutId id="2147483699" r:id="rId4"/>
    <p:sldLayoutId id="2147483701" r:id="rId5"/>
    <p:sldLayoutId id="2147483662" r:id="rId6"/>
    <p:sldLayoutId id="2147483664" r:id="rId7"/>
    <p:sldLayoutId id="2147483674" r:id="rId8"/>
    <p:sldLayoutId id="2147483676" r:id="rId9"/>
    <p:sldLayoutId id="2147483675" r:id="rId10"/>
    <p:sldLayoutId id="2147483679" r:id="rId11"/>
    <p:sldLayoutId id="2147483680" r:id="rId12"/>
    <p:sldLayoutId id="2147483666" r:id="rId13"/>
    <p:sldLayoutId id="2147483698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 dirty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  <a:p>
            <a:pPr lvl="5"/>
            <a:r>
              <a:rPr lang="nl-NL" noProof="0" dirty="0"/>
              <a:t>6</a:t>
            </a:r>
          </a:p>
          <a:p>
            <a:pPr lvl="6"/>
            <a:r>
              <a:rPr lang="nl-NL" noProof="0" dirty="0"/>
              <a:t>7</a:t>
            </a:r>
          </a:p>
          <a:p>
            <a:pPr lvl="7"/>
            <a:r>
              <a:rPr lang="nl-NL" noProof="0" dirty="0"/>
              <a:t>8</a:t>
            </a:r>
          </a:p>
          <a:p>
            <a:pPr lvl="8"/>
            <a:r>
              <a:rPr lang="nl-NL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3772" y="6375562"/>
            <a:ext cx="3566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DDA6B42-A9BD-448C-A3CA-8D2CF4669BE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FooterBoxTitle"/>
          <p:cNvSpPr txBox="1"/>
          <p:nvPr userDrawn="1"/>
        </p:nvSpPr>
        <p:spPr>
          <a:xfrm>
            <a:off x="1714499" y="6433200"/>
            <a:ext cx="5110843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100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BoxDate"/>
          <p:cNvSpPr txBox="1"/>
          <p:nvPr userDrawn="1"/>
        </p:nvSpPr>
        <p:spPr>
          <a:xfrm>
            <a:off x="6955972" y="6433200"/>
            <a:ext cx="1257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100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LogoAP">
            <a:extLst>
              <a:ext uri="{FF2B5EF4-FFF2-40B4-BE49-F238E27FC236}">
                <a16:creationId xmlns:a16="http://schemas.microsoft.com/office/drawing/2014/main" id="{C067C47A-5BEC-D549-1550-1D52E3D245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4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9" r:id="rId4"/>
    <p:sldLayoutId id="2147483691" r:id="rId5"/>
    <p:sldLayoutId id="2147483693" r:id="rId6"/>
    <p:sldLayoutId id="2147483694" r:id="rId7"/>
    <p:sldLayoutId id="2147483692" r:id="rId8"/>
    <p:sldLayoutId id="2147483697" r:id="rId9"/>
    <p:sldLayoutId id="2147483696" r:id="rId10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aeresvmbo.nl%2Femmeloord%2Fons-onderwijsaanbod%2Fkeuzevakken&amp;data=04%7C01%7Cj.hendriks%40aeres.nl%7C2f306ad85af046c4e3cc08d8ccf78100%7C0400e694d08440e6a0fd37489af0e11b%7C0%7C0%7C637484710670060797%7CUnknown%7CTWFpbGZsb3d8eyJWIjoiMC4wLjAwMDAiLCJQIjoiV2luMzIiLCJBTiI6Ik1haWwiLCJXVCI6Mn0%3D%7C1000&amp;sdata=K6i69pKG6bWm6hPpxJ%2FdmWrR2S3s2V8cuU15qxhs0tk%3D&amp;reserve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.kranen@aeres.nl" TargetMode="External"/><Relationship Id="rId2" Type="http://schemas.openxmlformats.org/officeDocument/2006/relationships/hyperlink" Target="http://www.aeresvmbo-emmeloord.nl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g.l.tijms@aeres.nl" TargetMode="External"/><Relationship Id="rId4" Type="http://schemas.openxmlformats.org/officeDocument/2006/relationships/hyperlink" Target="mailto:j.hendriks@aeres.n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69CDBB2-D2CC-9C07-EEDC-3EEF752A47C6}"/>
              </a:ext>
            </a:extLst>
          </p:cNvPr>
          <p:cNvSpPr/>
          <p:nvPr/>
        </p:nvSpPr>
        <p:spPr>
          <a:xfrm>
            <a:off x="8152688" y="1170774"/>
            <a:ext cx="786213" cy="5136022"/>
          </a:xfrm>
          <a:prstGeom prst="rect">
            <a:avLst/>
          </a:prstGeom>
          <a:solidFill>
            <a:srgbClr val="DF6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C334467-9D91-1CE6-190B-00C7C10A74B0}"/>
              </a:ext>
            </a:extLst>
          </p:cNvPr>
          <p:cNvSpPr/>
          <p:nvPr/>
        </p:nvSpPr>
        <p:spPr>
          <a:xfrm>
            <a:off x="914401" y="986252"/>
            <a:ext cx="72382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KEUZEVAKKENMARKT</a:t>
            </a:r>
          </a:p>
          <a:p>
            <a:pPr algn="ctr">
              <a:defRPr/>
            </a:pPr>
            <a:br>
              <a:rPr lang="nl-NL" sz="5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nl-NL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dinsdag 12 maart 2024</a:t>
            </a:r>
            <a:endParaRPr lang="nl-N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Lijst keuzevakken (2)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77605"/>
            <a:ext cx="4535905" cy="4699357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06. Groei &amp; oogst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07. Voeding: hoe maak je het?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08. Gezonde dieren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09. Tuinontwerp en –aanleg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10.Praktisch booglassen (PIE)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nl-NL" altLang="nl-NL" sz="2800" dirty="0">
              <a:solidFill>
                <a:schemeClr val="bg1"/>
              </a:solidFill>
            </a:endParaRPr>
          </a:p>
        </p:txBody>
      </p:sp>
      <p:pic>
        <p:nvPicPr>
          <p:cNvPr id="9" name="Tijdelijke aanduiding voor afbeelding 8" descr="Afbeelding met gebouw, persoon, venster, drank&#10;&#10;Automatisch gegenereerde beschrijving">
            <a:extLst>
              <a:ext uri="{FF2B5EF4-FFF2-40B4-BE49-F238E27FC236}">
                <a16:creationId xmlns:a16="http://schemas.microsoft.com/office/drawing/2014/main" id="{591F100F-EC39-C66E-F152-BDBB494CED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r="22154"/>
          <a:stretch>
            <a:fillRect/>
          </a:stretch>
        </p:blipFill>
        <p:spPr>
          <a:xfrm>
            <a:off x="4911725" y="1528763"/>
            <a:ext cx="3883025" cy="4648200"/>
          </a:xfrm>
        </p:spPr>
      </p:pic>
    </p:spTree>
    <p:extLst>
      <p:ext uri="{BB962C8B-B14F-4D97-AF65-F5344CB8AC3E}">
        <p14:creationId xmlns:p14="http://schemas.microsoft.com/office/powerpoint/2010/main" val="79618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Lijst keuzevakken (3)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77605"/>
            <a:ext cx="4346575" cy="4699357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11. </a:t>
            </a:r>
            <a:r>
              <a:rPr lang="nl-NL" altLang="nl-NL" sz="4000" dirty="0" err="1">
                <a:solidFill>
                  <a:schemeClr val="bg1"/>
                </a:solidFill>
              </a:rPr>
              <a:t>Visstandbeheer</a:t>
            </a:r>
            <a:r>
              <a:rPr lang="nl-NL" altLang="nl-NL" sz="4000" dirty="0">
                <a:solidFill>
                  <a:schemeClr val="bg1"/>
                </a:solidFill>
              </a:rPr>
              <a:t> &amp;         sportvissen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12. Bloemwerk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13. Dronetechniek 1 (PIE)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14. Ondernemen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15. Robotica</a:t>
            </a:r>
          </a:p>
        </p:txBody>
      </p:sp>
      <p:pic>
        <p:nvPicPr>
          <p:cNvPr id="9" name="Tijdelijke aanduiding voor afbeelding 8" descr="Afbeelding met persoon&#10;&#10;Automatisch gegenereerde beschrijving">
            <a:extLst>
              <a:ext uri="{FF2B5EF4-FFF2-40B4-BE49-F238E27FC236}">
                <a16:creationId xmlns:a16="http://schemas.microsoft.com/office/drawing/2014/main" id="{B9BA1BAB-97B9-EFAA-8EE9-42E7ABCC77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r="22154"/>
          <a:stretch>
            <a:fillRect/>
          </a:stretch>
        </p:blipFill>
        <p:spPr>
          <a:xfrm>
            <a:off x="4900613" y="1528763"/>
            <a:ext cx="3883025" cy="4648200"/>
          </a:xfrm>
        </p:spPr>
      </p:pic>
    </p:spTree>
    <p:extLst>
      <p:ext uri="{BB962C8B-B14F-4D97-AF65-F5344CB8AC3E}">
        <p14:creationId xmlns:p14="http://schemas.microsoft.com/office/powerpoint/2010/main" val="145600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 2024 - 2025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71" y="1556393"/>
            <a:ext cx="8434699" cy="4351338"/>
          </a:xfrm>
        </p:spPr>
        <p:txBody>
          <a:bodyPr>
            <a:normAutofit/>
          </a:bodyPr>
          <a:lstStyle/>
          <a:p>
            <a:pPr marL="571500" indent="-57150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1</a:t>
            </a:r>
            <a:r>
              <a:rPr lang="nl-NL" altLang="nl-NL" sz="4000" baseline="30000" dirty="0">
                <a:solidFill>
                  <a:schemeClr val="bg1"/>
                </a:solidFill>
              </a:rPr>
              <a:t>e</a:t>
            </a:r>
            <a:r>
              <a:rPr lang="nl-NL" altLang="nl-NL" sz="4000" dirty="0">
                <a:solidFill>
                  <a:schemeClr val="bg1"/>
                </a:solidFill>
              </a:rPr>
              <a:t> week in december 2024</a:t>
            </a:r>
            <a:br>
              <a:rPr lang="nl-NL" altLang="nl-NL" sz="4000" dirty="0">
                <a:solidFill>
                  <a:schemeClr val="bg1"/>
                </a:solidFill>
              </a:rPr>
            </a:br>
            <a:endParaRPr lang="nl-NL" altLang="nl-NL" sz="40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2</a:t>
            </a:r>
            <a:r>
              <a:rPr lang="nl-NL" altLang="nl-NL" sz="4000" baseline="30000" dirty="0">
                <a:solidFill>
                  <a:schemeClr val="bg1"/>
                </a:solidFill>
              </a:rPr>
              <a:t>e</a:t>
            </a:r>
            <a:r>
              <a:rPr lang="nl-NL" altLang="nl-NL" sz="4000" dirty="0">
                <a:solidFill>
                  <a:schemeClr val="bg1"/>
                </a:solidFill>
              </a:rPr>
              <a:t> week in mei 2025</a:t>
            </a:r>
            <a:br>
              <a:rPr lang="nl-NL" altLang="nl-NL" sz="4000" dirty="0">
                <a:solidFill>
                  <a:schemeClr val="bg1"/>
                </a:solidFill>
              </a:rPr>
            </a:br>
            <a:endParaRPr lang="nl-NL" altLang="nl-NL" sz="40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Passend bij keuzevak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nl-NL" alt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236133" y="-91466"/>
            <a:ext cx="9930213" cy="6504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 2024 - 2025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7605"/>
            <a:ext cx="4141476" cy="4814911"/>
          </a:xfrm>
        </p:spPr>
        <p:txBody>
          <a:bodyPr>
            <a:normAutofit fontScale="92500" lnSpcReduction="20000"/>
          </a:bodyPr>
          <a:lstStyle/>
          <a:p>
            <a:pPr marL="571500" indent="-57150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3900" dirty="0">
                <a:solidFill>
                  <a:schemeClr val="bg1"/>
                </a:solidFill>
              </a:rPr>
              <a:t>Leerling regelt zelf stageplek</a:t>
            </a:r>
            <a:br>
              <a:rPr lang="nl-NL" altLang="nl-NL" sz="3900" dirty="0">
                <a:solidFill>
                  <a:schemeClr val="bg1"/>
                </a:solidFill>
              </a:rPr>
            </a:br>
            <a:endParaRPr lang="nl-NL" altLang="nl-NL" sz="39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3900" dirty="0">
                <a:solidFill>
                  <a:schemeClr val="bg1"/>
                </a:solidFill>
              </a:rPr>
              <a:t>Inlevermoment stageformulier</a:t>
            </a:r>
            <a:br>
              <a:rPr lang="nl-NL" altLang="nl-NL" sz="3900" dirty="0">
                <a:solidFill>
                  <a:schemeClr val="bg1"/>
                </a:solidFill>
              </a:rPr>
            </a:br>
            <a:endParaRPr lang="nl-NL" altLang="nl-NL" sz="39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3900" dirty="0">
                <a:solidFill>
                  <a:schemeClr val="bg1"/>
                </a:solidFill>
              </a:rPr>
              <a:t>Docent gaat op stagebezoek</a:t>
            </a:r>
            <a:br>
              <a:rPr lang="nl-NL" altLang="nl-NL" sz="3900" dirty="0">
                <a:solidFill>
                  <a:schemeClr val="bg1"/>
                </a:solidFill>
              </a:rPr>
            </a:br>
            <a:endParaRPr lang="nl-NL" altLang="nl-NL" sz="39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3900" dirty="0">
                <a:solidFill>
                  <a:schemeClr val="bg1"/>
                </a:solidFill>
              </a:rPr>
              <a:t>Beoordeling waardevol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nl-NL" altLang="nl-NL" sz="4000" dirty="0">
              <a:solidFill>
                <a:schemeClr val="bg1"/>
              </a:solidFill>
            </a:endParaRPr>
          </a:p>
        </p:txBody>
      </p:sp>
      <p:pic>
        <p:nvPicPr>
          <p:cNvPr id="9" name="Tijdelijke aanduiding voor afbeelding 8" descr="Afbeelding met binnen, persoon, voedsel, schotel&#10;&#10;Automatisch gegenereerde beschrijving">
            <a:extLst>
              <a:ext uri="{FF2B5EF4-FFF2-40B4-BE49-F238E27FC236}">
                <a16:creationId xmlns:a16="http://schemas.microsoft.com/office/drawing/2014/main" id="{B72E1063-4B79-8163-AB55-6A54AFDAB7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4" b="10094"/>
          <a:stretch>
            <a:fillRect/>
          </a:stretch>
        </p:blipFill>
        <p:spPr>
          <a:xfrm>
            <a:off x="4803775" y="1480421"/>
            <a:ext cx="3883025" cy="4648414"/>
          </a:xfrm>
        </p:spPr>
      </p:pic>
    </p:spTree>
    <p:extLst>
      <p:ext uri="{BB962C8B-B14F-4D97-AF65-F5344CB8AC3E}">
        <p14:creationId xmlns:p14="http://schemas.microsoft.com/office/powerpoint/2010/main" val="245158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236133" y="-91466"/>
            <a:ext cx="9930213" cy="6504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 op onze website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048" y="1199000"/>
            <a:ext cx="7868653" cy="469935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 2" panose="05020102010507070707" pitchFamily="18" charset="2"/>
              <a:buNone/>
            </a:pPr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https://www.aeresvmbo.nl/emmeloord/ons-onderwijsaanbod/keuzevakken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nl-NL" altLang="nl-NL" sz="4000" dirty="0">
              <a:solidFill>
                <a:schemeClr val="bg1"/>
              </a:solidFill>
            </a:endParaRPr>
          </a:p>
        </p:txBody>
      </p:sp>
      <p:pic>
        <p:nvPicPr>
          <p:cNvPr id="9" name="Tijdelijke aanduiding voor inhoud 8" descr="Afbeelding met persoon, maaltijd, eettafel&#10;&#10;Automatisch gegenereerde beschrijving">
            <a:extLst>
              <a:ext uri="{FF2B5EF4-FFF2-40B4-BE49-F238E27FC236}">
                <a16:creationId xmlns:a16="http://schemas.microsoft.com/office/drawing/2014/main" id="{0CEEBB99-4642-C6AD-4BBD-AB0D047596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0" r="22150" b="11143"/>
          <a:stretch/>
        </p:blipFill>
        <p:spPr>
          <a:xfrm>
            <a:off x="2605884" y="2166292"/>
            <a:ext cx="3883025" cy="4130452"/>
          </a:xfrm>
        </p:spPr>
      </p:pic>
    </p:spTree>
    <p:extLst>
      <p:ext uri="{BB962C8B-B14F-4D97-AF65-F5344CB8AC3E}">
        <p14:creationId xmlns:p14="http://schemas.microsoft.com/office/powerpoint/2010/main" val="367154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236132" y="-91466"/>
            <a:ext cx="9464354" cy="6504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ITS LEARNING klas 2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D0DB5E-1C4A-AEF0-9673-393FA2B5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Vak: 23-24 keuze vakken : BRONNEN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AB8CEB-8D8F-6D30-FB6A-1B3DF2FCB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2" y="1957344"/>
            <a:ext cx="7845870" cy="32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6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729686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Inschrijven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sz="4400" dirty="0">
                <a:solidFill>
                  <a:schemeClr val="bg1"/>
                </a:solidFill>
              </a:rPr>
              <a:t>Inschrijven kan vanaf 18.30 uur vanavond tot dinsdag 19 maart 2024 uiterlijk 16:00 uur </a:t>
            </a:r>
          </a:p>
        </p:txBody>
      </p:sp>
    </p:spTree>
    <p:extLst>
      <p:ext uri="{BB962C8B-B14F-4D97-AF65-F5344CB8AC3E}">
        <p14:creationId xmlns:p14="http://schemas.microsoft.com/office/powerpoint/2010/main" val="5911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0" y="-94003"/>
            <a:ext cx="9144000" cy="65043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-126602" y="714018"/>
            <a:ext cx="9397203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altLang="nl-NL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Neem een kijkje op onze website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457199" y="1354761"/>
            <a:ext cx="8229600" cy="49136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nl-NL" sz="4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www.aeresvmbo-emmeloord.nl</a:t>
            </a:r>
            <a:endParaRPr lang="nl-NL" sz="4000" dirty="0">
              <a:solidFill>
                <a:schemeClr val="bg1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nl-NL" sz="4000" dirty="0">
              <a:solidFill>
                <a:schemeClr val="bg1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nl-NL" sz="4000" b="1" dirty="0">
                <a:solidFill>
                  <a:schemeClr val="bg1"/>
                </a:solidFill>
              </a:rPr>
              <a:t>Vragen? </a:t>
            </a:r>
            <a:br>
              <a:rPr lang="nl-NL" sz="40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accent2"/>
                </a:solidFill>
              </a:rPr>
              <a:t>Teamcoördinator bovenbouw: </a:t>
            </a: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H. Kranen: </a:t>
            </a:r>
            <a:r>
              <a:rPr lang="nl-NL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h.kranen@aeres.nl</a:t>
            </a:r>
            <a:endParaRPr lang="nl-NL" sz="3200" dirty="0">
              <a:solidFill>
                <a:schemeClr val="bg1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accent2"/>
                </a:solidFill>
              </a:rPr>
              <a:t>Stagecoördinatoren vmbo:</a:t>
            </a: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 A. Hendriks: </a:t>
            </a:r>
            <a:r>
              <a:rPr lang="nl-NL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j.hendriks@aeres.nl</a:t>
            </a: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 G. Tijms: </a:t>
            </a:r>
            <a:r>
              <a:rPr lang="nl-NL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g.l.tijms@aeres.nl</a:t>
            </a:r>
            <a:endParaRPr lang="nl-NL" sz="3200" dirty="0">
              <a:solidFill>
                <a:schemeClr val="bg1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5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47880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729686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PROFIEL GROEN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nl-NL" altLang="nl-NL" sz="3600" b="1" dirty="0">
                <a:solidFill>
                  <a:schemeClr val="bg1"/>
                </a:solidFill>
              </a:rPr>
              <a:t>DOEL:</a:t>
            </a:r>
            <a:br>
              <a:rPr lang="nl-NL" altLang="nl-NL" sz="3600" b="1" dirty="0">
                <a:solidFill>
                  <a:schemeClr val="bg1"/>
                </a:solidFill>
              </a:rPr>
            </a:br>
            <a:endParaRPr lang="nl-NL" altLang="nl-NL" sz="36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GROEN is een middel om leerlingen te motiveren voor onze groene leefomgeving</a:t>
            </a:r>
          </a:p>
        </p:txBody>
      </p:sp>
    </p:spTree>
    <p:extLst>
      <p:ext uri="{BB962C8B-B14F-4D97-AF65-F5344CB8AC3E}">
        <p14:creationId xmlns:p14="http://schemas.microsoft.com/office/powerpoint/2010/main" val="71582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is een voorbeeld van </a:t>
            </a:r>
            <a:r>
              <a:rPr lang="nl-NL"/>
              <a:t>een titel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Voorbeeld tekst</a:t>
            </a:r>
          </a:p>
          <a:p>
            <a:pPr lvl="1"/>
            <a:r>
              <a:rPr lang="nl-NL" dirty="0"/>
              <a:t>Ed </a:t>
            </a:r>
            <a:r>
              <a:rPr lang="nl-NL" dirty="0" err="1"/>
              <a:t>diam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8333772" y="6375562"/>
            <a:ext cx="356628" cy="365125"/>
          </a:xfrm>
        </p:spPr>
        <p:txBody>
          <a:bodyPr/>
          <a:lstStyle/>
          <a:p>
            <a:fld id="{EDDA6B42-A9BD-448C-A3CA-8D2CF4669BEB}" type="slidenum">
              <a:rPr lang="nl-NL" smtClean="0"/>
              <a:t>3</a:t>
            </a:fld>
            <a:endParaRPr lang="nl-NL" dirty="0"/>
          </a:p>
        </p:txBody>
      </p:sp>
      <p:pic>
        <p:nvPicPr>
          <p:cNvPr id="5" name="Afbeelding 4" descr="Afbeelding met tekst, resort&#10;&#10;Automatisch gegenereerde beschrijving">
            <a:extLst>
              <a:ext uri="{FF2B5EF4-FFF2-40B4-BE49-F238E27FC236}">
                <a16:creationId xmlns:a16="http://schemas.microsoft.com/office/drawing/2014/main" id="{98D52971-E053-7A0D-DD2E-DBD36827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r="13063" b="2"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5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PROFIEL</a:t>
            </a:r>
            <a:r>
              <a:rPr lang="nl-NL" altLang="nl-NL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altLang="nl-NL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C525BB10-1672-AAE1-B93B-7D5CA359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71" y="1520350"/>
            <a:ext cx="8035630" cy="4441825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Leerlingen gaan vier jaar aan de slag met het   profiel Groen: praktisch en theoretisch</a:t>
            </a:r>
            <a:br>
              <a:rPr lang="nl-NL" altLang="nl-NL" sz="2800" dirty="0">
                <a:solidFill>
                  <a:schemeClr val="bg1"/>
                </a:solidFill>
              </a:rPr>
            </a:br>
            <a:endParaRPr lang="nl-NL" altLang="nl-NL" sz="2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BB/KB: 4 lesuren </a:t>
            </a:r>
            <a:br>
              <a:rPr lang="nl-NL" altLang="nl-NL" sz="2800" dirty="0">
                <a:solidFill>
                  <a:schemeClr val="bg1"/>
                </a:solidFill>
              </a:rPr>
            </a:br>
            <a:r>
              <a:rPr lang="nl-NL" altLang="nl-NL" sz="2800" dirty="0">
                <a:solidFill>
                  <a:schemeClr val="bg1"/>
                </a:solidFill>
              </a:rPr>
              <a:t>GL: 2 lesuren vanaf klas 3</a:t>
            </a:r>
            <a:br>
              <a:rPr lang="nl-NL" altLang="nl-NL" sz="2800" dirty="0">
                <a:solidFill>
                  <a:schemeClr val="bg1"/>
                </a:solidFill>
              </a:rPr>
            </a:br>
            <a:endParaRPr lang="nl-NL" altLang="nl-NL" sz="2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In klas 4 afgesloten met een (praktisch) eindexamen</a:t>
            </a:r>
            <a:br>
              <a:rPr lang="nl-NL" altLang="nl-NL" sz="2800" dirty="0">
                <a:solidFill>
                  <a:schemeClr val="bg1"/>
                </a:solidFill>
              </a:rPr>
            </a:br>
            <a:endParaRPr lang="nl-NL" altLang="nl-NL" sz="2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Samenhang tussen alle onderdelen (thema’s)</a:t>
            </a:r>
            <a:br>
              <a:rPr lang="nl-NL" altLang="nl-NL" sz="2800" dirty="0">
                <a:solidFill>
                  <a:schemeClr val="bg1"/>
                </a:solidFill>
              </a:rPr>
            </a:br>
            <a:endParaRPr lang="nl-NL" altLang="nl-NL" sz="2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2800" dirty="0">
                <a:solidFill>
                  <a:schemeClr val="bg1"/>
                </a:solidFill>
              </a:rPr>
              <a:t>Verbinding regio + bedrijfsleven</a:t>
            </a:r>
          </a:p>
        </p:txBody>
      </p:sp>
    </p:spTree>
    <p:extLst>
      <p:ext uri="{BB962C8B-B14F-4D97-AF65-F5344CB8AC3E}">
        <p14:creationId xmlns:p14="http://schemas.microsoft.com/office/powerpoint/2010/main" val="4215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332007" cy="65043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VMBO klas 3 &amp; 4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C525BB10-1672-AAE1-B93B-7D5CA359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71" y="1520350"/>
            <a:ext cx="8035630" cy="4441825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nl-NL" altLang="nl-NL" sz="4000" b="1" dirty="0">
                <a:solidFill>
                  <a:schemeClr val="bg1"/>
                </a:solidFill>
              </a:rPr>
              <a:t>BB / KB: </a:t>
            </a:r>
          </a:p>
          <a:p>
            <a:pPr eaLnBrk="1" fontAlgn="auto" hangingPunct="1">
              <a:defRPr/>
            </a:pPr>
            <a:endParaRPr lang="nl-NL" altLang="nl-NL" sz="40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4 Profieldelen</a:t>
            </a:r>
          </a:p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4 Keuzevakken</a:t>
            </a:r>
          </a:p>
          <a:p>
            <a:pPr marL="457200" indent="-4572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Stage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93D844-4CB2-5EF8-EE5B-176E411C0CE9}"/>
              </a:ext>
            </a:extLst>
          </p:cNvPr>
          <p:cNvSpPr txBox="1">
            <a:spLocks/>
          </p:cNvSpPr>
          <p:nvPr/>
        </p:nvSpPr>
        <p:spPr>
          <a:xfrm>
            <a:off x="5056040" y="1520350"/>
            <a:ext cx="8035630" cy="4441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sz="4000" b="1">
                <a:solidFill>
                  <a:schemeClr val="bg1"/>
                </a:solidFill>
              </a:rPr>
              <a:t>G(T)L:</a:t>
            </a:r>
          </a:p>
          <a:p>
            <a:pPr>
              <a:defRPr/>
            </a:pPr>
            <a:endParaRPr lang="nl-NL" altLang="nl-NL" sz="40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nl-NL" altLang="nl-NL" sz="4000">
                <a:solidFill>
                  <a:schemeClr val="bg1"/>
                </a:solidFill>
              </a:rPr>
              <a:t>2 Profieldelen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nl-NL" altLang="nl-NL" sz="4000">
                <a:solidFill>
                  <a:schemeClr val="bg1"/>
                </a:solidFill>
              </a:rPr>
              <a:t>2 Keuzevakken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nl-NL" altLang="nl-NL" sz="4000">
                <a:solidFill>
                  <a:schemeClr val="bg1"/>
                </a:solidFill>
              </a:rPr>
              <a:t>Stage</a:t>
            </a:r>
            <a:endParaRPr lang="nl-NL" altLang="nl-NL" sz="4000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08231A2-5604-B5F1-E68B-73F13D58A6DE}"/>
              </a:ext>
            </a:extLst>
          </p:cNvPr>
          <p:cNvSpPr/>
          <p:nvPr/>
        </p:nvSpPr>
        <p:spPr>
          <a:xfrm>
            <a:off x="4384971" y="1415100"/>
            <a:ext cx="45719" cy="3718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4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waarde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4203"/>
            <a:ext cx="8434699" cy="4351338"/>
          </a:xfrm>
        </p:spPr>
        <p:txBody>
          <a:bodyPr/>
          <a:lstStyle/>
          <a:p>
            <a:pPr marL="571500" indent="-5715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 Aansluiting Groen of een ander profiel</a:t>
            </a:r>
            <a:br>
              <a:rPr lang="nl-NL" altLang="nl-NL" sz="3600" dirty="0">
                <a:solidFill>
                  <a:schemeClr val="bg1"/>
                </a:solidFill>
              </a:rPr>
            </a:br>
            <a:endParaRPr lang="nl-NL" altLang="nl-NL" sz="36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 Motiverend en uitdagend voor de </a:t>
            </a:r>
            <a:br>
              <a:rPr lang="nl-NL" altLang="nl-NL" sz="3600" dirty="0">
                <a:solidFill>
                  <a:schemeClr val="bg1"/>
                </a:solidFill>
              </a:rPr>
            </a:br>
            <a:r>
              <a:rPr lang="nl-NL" altLang="nl-NL" sz="3600" dirty="0">
                <a:solidFill>
                  <a:schemeClr val="bg1"/>
                </a:solidFill>
              </a:rPr>
              <a:t> leerlingen</a:t>
            </a:r>
            <a:br>
              <a:rPr lang="nl-NL" altLang="nl-NL" sz="3600" dirty="0">
                <a:solidFill>
                  <a:schemeClr val="bg1"/>
                </a:solidFill>
              </a:rPr>
            </a:br>
            <a:endParaRPr lang="nl-NL" altLang="nl-NL" sz="36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 Verdieping onderwijsprogramma</a:t>
            </a:r>
            <a:br>
              <a:rPr lang="nl-NL" altLang="nl-NL" sz="3600" dirty="0">
                <a:solidFill>
                  <a:schemeClr val="bg1"/>
                </a:solidFill>
              </a:rPr>
            </a:br>
            <a:endParaRPr lang="nl-NL" altLang="nl-NL" sz="36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 Afgesloten met een schoolexamen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Praktische zaken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4203"/>
            <a:ext cx="8434699" cy="4351338"/>
          </a:xfrm>
        </p:spPr>
        <p:txBody>
          <a:bodyPr>
            <a:normAutofit lnSpcReduction="10000"/>
          </a:bodyPr>
          <a:lstStyle/>
          <a:p>
            <a:pPr marL="571500" indent="-5715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Klas 3 keuzevak 1: 4 aaneengesloten lesuren óf 1 om 3 in P1 &amp; P2 + week stage P1/2</a:t>
            </a:r>
            <a:br>
              <a:rPr lang="nl-NL" altLang="nl-NL" sz="3600" dirty="0">
                <a:solidFill>
                  <a:schemeClr val="bg1"/>
                </a:solidFill>
              </a:rPr>
            </a:br>
            <a:endParaRPr lang="nl-NL" altLang="nl-NL" sz="36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Klas 3 keuzevak 2: 4 aaneengesloten</a:t>
            </a:r>
            <a:br>
              <a:rPr lang="nl-NL" altLang="nl-NL" sz="3600" dirty="0">
                <a:solidFill>
                  <a:schemeClr val="bg1"/>
                </a:solidFill>
              </a:rPr>
            </a:br>
            <a:r>
              <a:rPr lang="nl-NL" altLang="nl-NL" sz="3600">
                <a:solidFill>
                  <a:schemeClr val="bg1"/>
                </a:solidFill>
              </a:rPr>
              <a:t>lesuren óf </a:t>
            </a:r>
            <a:r>
              <a:rPr lang="nl-NL" altLang="nl-NL" sz="3600" dirty="0">
                <a:solidFill>
                  <a:schemeClr val="bg1"/>
                </a:solidFill>
              </a:rPr>
              <a:t>1 om 3 in P3 &amp; P4 + week stage na P3/4</a:t>
            </a:r>
            <a:br>
              <a:rPr lang="nl-NL" altLang="nl-NL" sz="3600" dirty="0">
                <a:solidFill>
                  <a:schemeClr val="bg1"/>
                </a:solidFill>
              </a:rPr>
            </a:br>
            <a:endParaRPr lang="nl-NL" altLang="nl-NL" sz="3600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nl-NL" altLang="nl-NL" sz="3600" dirty="0">
                <a:solidFill>
                  <a:schemeClr val="bg1"/>
                </a:solidFill>
              </a:rPr>
              <a:t> Afgesloten met een schoolexamen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86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Beoordeling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71" y="1556393"/>
            <a:ext cx="8434699" cy="4351338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nl-NL" altLang="nl-NL" sz="3600" b="1" dirty="0">
                <a:solidFill>
                  <a:schemeClr val="bg1"/>
                </a:solidFill>
              </a:rPr>
              <a:t>BB/KB:</a:t>
            </a:r>
            <a:r>
              <a:rPr lang="nl-NL" altLang="nl-NL" sz="3600" dirty="0"/>
              <a:t> </a:t>
            </a:r>
            <a:br>
              <a:rPr lang="nl-NL" altLang="nl-NL" sz="3600" dirty="0"/>
            </a:br>
            <a:r>
              <a:rPr lang="nl-NL" altLang="nl-NL" sz="3600" dirty="0">
                <a:solidFill>
                  <a:schemeClr val="bg1"/>
                </a:solidFill>
              </a:rPr>
              <a:t>Gemiddelde van 4 keuzevakken is een diplomacijfer</a:t>
            </a:r>
            <a:br>
              <a:rPr lang="nl-NL" altLang="nl-NL" sz="3600" dirty="0">
                <a:solidFill>
                  <a:schemeClr val="bg1"/>
                </a:solidFill>
              </a:rPr>
            </a:br>
            <a:endParaRPr lang="nl-NL" altLang="nl-NL" sz="3600" dirty="0">
              <a:solidFill>
                <a:schemeClr val="bg1"/>
              </a:solidFill>
            </a:endParaRPr>
          </a:p>
          <a:p>
            <a:pPr eaLnBrk="1" fontAlgn="auto" hangingPunct="1">
              <a:defRPr/>
            </a:pPr>
            <a:r>
              <a:rPr lang="nl-NL" altLang="nl-NL" sz="3600" b="1" dirty="0">
                <a:solidFill>
                  <a:schemeClr val="bg1"/>
                </a:solidFill>
              </a:rPr>
              <a:t>G(T)L:</a:t>
            </a:r>
            <a:r>
              <a:rPr lang="nl-NL" altLang="nl-NL" sz="3600" dirty="0">
                <a:solidFill>
                  <a:schemeClr val="bg1"/>
                </a:solidFill>
              </a:rPr>
              <a:t> </a:t>
            </a:r>
            <a:br>
              <a:rPr lang="nl-NL" altLang="nl-NL" sz="3600" dirty="0">
                <a:solidFill>
                  <a:schemeClr val="bg1"/>
                </a:solidFill>
              </a:rPr>
            </a:br>
            <a:r>
              <a:rPr lang="nl-NL" altLang="nl-NL" sz="3600" dirty="0">
                <a:solidFill>
                  <a:schemeClr val="bg1"/>
                </a:solidFill>
              </a:rPr>
              <a:t> Diplomacijfer is gemiddelde van</a:t>
            </a:r>
            <a:br>
              <a:rPr lang="nl-NL" altLang="nl-NL" sz="3600" dirty="0">
                <a:solidFill>
                  <a:schemeClr val="bg1"/>
                </a:solidFill>
              </a:rPr>
            </a:br>
            <a:r>
              <a:rPr lang="nl-NL" altLang="nl-NL" sz="3600" dirty="0">
                <a:solidFill>
                  <a:schemeClr val="bg1"/>
                </a:solidFill>
              </a:rPr>
              <a:t> keuzevakken (50%) en </a:t>
            </a:r>
            <a:r>
              <a:rPr lang="nl-NL" altLang="nl-NL" sz="3600" dirty="0" err="1">
                <a:solidFill>
                  <a:schemeClr val="bg1"/>
                </a:solidFill>
              </a:rPr>
              <a:t>profielvak</a:t>
            </a:r>
            <a:r>
              <a:rPr lang="nl-NL" altLang="nl-NL" sz="3600" dirty="0">
                <a:solidFill>
                  <a:schemeClr val="bg1"/>
                </a:solidFill>
              </a:rPr>
              <a:t> (50%)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95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3D9242-BD59-75F9-CEDD-CA1D4577B475}"/>
              </a:ext>
            </a:extLst>
          </p:cNvPr>
          <p:cNvSpPr/>
          <p:nvPr/>
        </p:nvSpPr>
        <p:spPr>
          <a:xfrm>
            <a:off x="-188007" y="-94003"/>
            <a:ext cx="9930213" cy="6504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E7DE554-0A52-7E3C-0937-20C904859446}"/>
              </a:ext>
            </a:extLst>
          </p:cNvPr>
          <p:cNvSpPr txBox="1">
            <a:spLocks/>
          </p:cNvSpPr>
          <p:nvPr/>
        </p:nvSpPr>
        <p:spPr>
          <a:xfrm>
            <a:off x="613071" y="445138"/>
            <a:ext cx="7524750" cy="969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alt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Lijst keuzevakken (1)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F5E5A46-66C7-1D8D-6DB0-5E1006FFED7E}"/>
              </a:ext>
            </a:extLst>
          </p:cNvPr>
          <p:cNvSpPr txBox="1">
            <a:spLocks/>
          </p:cNvSpPr>
          <p:nvPr/>
        </p:nvSpPr>
        <p:spPr>
          <a:xfrm>
            <a:off x="662299" y="2052200"/>
            <a:ext cx="8229600" cy="360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nl-NL" alt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2899B-95EB-86B5-733F-BC49C60EF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77605"/>
            <a:ext cx="4346575" cy="4699357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01. Het groene machinepark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02. Het houden van dieren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03. Werken in tuin &amp; landschap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04. Groene vormgeving &amp; styling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nl-NL" altLang="nl-NL" sz="4000" dirty="0">
                <a:solidFill>
                  <a:schemeClr val="bg1"/>
                </a:solidFill>
              </a:rPr>
              <a:t>05. Voeding &amp; beweging (D&amp;P)</a:t>
            </a:r>
            <a:endParaRPr lang="nl-NL" altLang="nl-NL" sz="18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pic>
        <p:nvPicPr>
          <p:cNvPr id="17" name="Tijdelijke aanduiding voor afbeelding 16" descr="Afbeelding met boom, buiten, gras, zoogdier&#10;&#10;Automatisch gegenereerde beschrijving">
            <a:extLst>
              <a:ext uri="{FF2B5EF4-FFF2-40B4-BE49-F238E27FC236}">
                <a16:creationId xmlns:a16="http://schemas.microsoft.com/office/drawing/2014/main" id="{2ABDE084-A52D-89A7-19FC-18F85AE925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2151"/>
          <a:stretch>
            <a:fillRect/>
          </a:stretch>
        </p:blipFill>
        <p:spPr>
          <a:xfrm>
            <a:off x="4839871" y="1528549"/>
            <a:ext cx="3883025" cy="4648414"/>
          </a:xfrm>
        </p:spPr>
      </p:pic>
    </p:spTree>
    <p:extLst>
      <p:ext uri="{BB962C8B-B14F-4D97-AF65-F5344CB8AC3E}">
        <p14:creationId xmlns:p14="http://schemas.microsoft.com/office/powerpoint/2010/main" val="3892898363"/>
      </p:ext>
    </p:extLst>
  </p:cSld>
  <p:clrMapOvr>
    <a:masterClrMapping/>
  </p:clrMapOvr>
</p:sld>
</file>

<file path=ppt/theme/theme1.xml><?xml version="1.0" encoding="utf-8"?>
<a:theme xmlns:a="http://schemas.openxmlformats.org/drawingml/2006/main" name="Aeres Theme">
  <a:themeElements>
    <a:clrScheme name="Aeres">
      <a:dk1>
        <a:srgbClr val="000000"/>
      </a:dk1>
      <a:lt1>
        <a:srgbClr val="FFFFFF"/>
      </a:lt1>
      <a:dk2>
        <a:srgbClr val="DF6D0F"/>
      </a:dk2>
      <a:lt2>
        <a:srgbClr val="DADADA"/>
      </a:lt2>
      <a:accent1>
        <a:srgbClr val="DF6D0F"/>
      </a:accent1>
      <a:accent2>
        <a:srgbClr val="70150B"/>
      </a:accent2>
      <a:accent3>
        <a:srgbClr val="C8D300"/>
      </a:accent3>
      <a:accent4>
        <a:srgbClr val="56357B"/>
      </a:accent4>
      <a:accent5>
        <a:srgbClr val="EC6730"/>
      </a:accent5>
      <a:accent6>
        <a:srgbClr val="6CAEC8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es_4x3.potx" id="{4D23089A-F6EB-4767-AE22-3FD2A9252F43}" vid="{B24A6FCE-25C9-4895-8A3A-017FA08FFE27}"/>
    </a:ext>
  </a:extLst>
</a:theme>
</file>

<file path=ppt/theme/theme2.xml><?xml version="1.0" encoding="utf-8"?>
<a:theme xmlns:a="http://schemas.openxmlformats.org/drawingml/2006/main" name="Aeres Theme Color">
  <a:themeElements>
    <a:clrScheme name="Aeres2">
      <a:dk1>
        <a:srgbClr val="000000"/>
      </a:dk1>
      <a:lt1>
        <a:srgbClr val="FFFFFF"/>
      </a:lt1>
      <a:dk2>
        <a:srgbClr val="DF6D0F"/>
      </a:dk2>
      <a:lt2>
        <a:srgbClr val="DADADA"/>
      </a:lt2>
      <a:accent1>
        <a:srgbClr val="70150B"/>
      </a:accent1>
      <a:accent2>
        <a:srgbClr val="C8D300"/>
      </a:accent2>
      <a:accent3>
        <a:srgbClr val="56357B"/>
      </a:accent3>
      <a:accent4>
        <a:srgbClr val="EC6730"/>
      </a:accent4>
      <a:accent5>
        <a:srgbClr val="6CAEC8"/>
      </a:accent5>
      <a:accent6>
        <a:srgbClr val="A8A090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es_4x3.potx" id="{4D23089A-F6EB-4767-AE22-3FD2A9252F43}" vid="{B9EBA1B0-E41C-44EB-91D8-3AAA0F4918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1a4d1d-294c-427e-ad42-b36e40710a07">
      <Terms xmlns="http://schemas.microsoft.com/office/infopath/2007/PartnerControls"/>
    </lcf76f155ced4ddcb4097134ff3c332f>
    <TaxCatchAll xmlns="d751a0bf-32f6-4cd1-a019-2924d96a10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38941D54F4B4A87F78E7DA43D32F6" ma:contentTypeVersion="17" ma:contentTypeDescription="Een nieuw document maken." ma:contentTypeScope="" ma:versionID="b18aaa0ece1ddf8094695f8a68a2c09a">
  <xsd:schema xmlns:xsd="http://www.w3.org/2001/XMLSchema" xmlns:xs="http://www.w3.org/2001/XMLSchema" xmlns:p="http://schemas.microsoft.com/office/2006/metadata/properties" xmlns:ns2="0e1a4d1d-294c-427e-ad42-b36e40710a07" xmlns:ns3="d751a0bf-32f6-4cd1-a019-2924d96a10d1" targetNamespace="http://schemas.microsoft.com/office/2006/metadata/properties" ma:root="true" ma:fieldsID="1caf5b869457c25f6a10a942819c66b0" ns2:_="" ns3:_="">
    <xsd:import namespace="0e1a4d1d-294c-427e-ad42-b36e40710a07"/>
    <xsd:import namespace="d751a0bf-32f6-4cd1-a019-2924d96a1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a4d1d-294c-427e-ad42-b36e40710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dab3f2c4-f49b-4925-90ae-a2035035a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1a0bf-32f6-4cd1-a019-2924d96a10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5590786-8116-40e2-b2f2-7630fc4591bc}" ma:internalName="TaxCatchAll" ma:showField="CatchAllData" ma:web="d751a0bf-32f6-4cd1-a019-2924d96a1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4E0751-2617-4BDD-BACE-5513339EC4B3}">
  <ds:schemaRefs>
    <ds:schemaRef ds:uri="http://schemas.microsoft.com/office/2006/metadata/properties"/>
    <ds:schemaRef ds:uri="http://schemas.microsoft.com/office/infopath/2007/PartnerControls"/>
    <ds:schemaRef ds:uri="0e1a4d1d-294c-427e-ad42-b36e40710a07"/>
    <ds:schemaRef ds:uri="d751a0bf-32f6-4cd1-a019-2924d96a10d1"/>
  </ds:schemaRefs>
</ds:datastoreItem>
</file>

<file path=customXml/itemProps2.xml><?xml version="1.0" encoding="utf-8"?>
<ds:datastoreItem xmlns:ds="http://schemas.openxmlformats.org/officeDocument/2006/customXml" ds:itemID="{DB480CD0-C8F5-4CA0-B22E-3A0B1003F6D0}"/>
</file>

<file path=customXml/itemProps3.xml><?xml version="1.0" encoding="utf-8"?>
<ds:datastoreItem xmlns:ds="http://schemas.openxmlformats.org/officeDocument/2006/customXml" ds:itemID="{595B3792-137B-4C07-B285-9FF9DF2A5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Aeres_4x3</Template>
  <TotalTime>146</TotalTime>
  <Words>707</Words>
  <Application>Microsoft Office PowerPoint</Application>
  <PresentationFormat>Diavoorstelling (4:3)</PresentationFormat>
  <Paragraphs>104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 2</vt:lpstr>
      <vt:lpstr>Aeres Theme</vt:lpstr>
      <vt:lpstr>Aeres Theme Color</vt:lpstr>
      <vt:lpstr>PowerPoint-presentatie</vt:lpstr>
      <vt:lpstr>PowerPoint-presentatie</vt:lpstr>
      <vt:lpstr>Dit is een voorbeeld van een titel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voor uw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Annabel de Boer</dc:creator>
  <cp:lastModifiedBy>Ans Hendriks</cp:lastModifiedBy>
  <cp:revision>3</cp:revision>
  <dcterms:created xsi:type="dcterms:W3CDTF">2023-02-07T08:22:19Z</dcterms:created>
  <dcterms:modified xsi:type="dcterms:W3CDTF">2024-03-07T12:46:11Z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Aeres_4x3</vt:lpwstr>
  </property>
  <property fmtid="{D5CDD505-2E9C-101B-9397-08002B2CF9AE}" pid="3" name="txtSubTitle">
    <vt:lpwstr/>
  </property>
  <property fmtid="{D5CDD505-2E9C-101B-9397-08002B2CF9AE}" pid="4" name="txtTitle">
    <vt:lpwstr/>
  </property>
  <property fmtid="{D5CDD505-2E9C-101B-9397-08002B2CF9AE}" pid="5" name="txtStatus">
    <vt:lpwstr/>
  </property>
  <property fmtid="{D5CDD505-2E9C-101B-9397-08002B2CF9AE}" pid="6" name="txtVersion">
    <vt:lpwstr/>
  </property>
  <property fmtid="{D5CDD505-2E9C-101B-9397-08002B2CF9AE}" pid="7" name="txtDate">
    <vt:lpwstr>07 februari 2023</vt:lpwstr>
  </property>
  <property fmtid="{D5CDD505-2E9C-101B-9397-08002B2CF9AE}" pid="8" name="cboSigner">
    <vt:lpwstr>Aeres VMBO Emmeloord</vt:lpwstr>
  </property>
  <property fmtid="{D5CDD505-2E9C-101B-9397-08002B2CF9AE}" pid="9" name="cboLanguage">
    <vt:lpwstr>Nederlands</vt:lpwstr>
  </property>
  <property fmtid="{D5CDD505-2E9C-101B-9397-08002B2CF9AE}" pid="10" name="chkDatum">
    <vt:lpwstr>False</vt:lpwstr>
  </property>
  <property fmtid="{D5CDD505-2E9C-101B-9397-08002B2CF9AE}" pid="11" name="CreatedWithVersion">
    <vt:lpwstr/>
  </property>
  <property fmtid="{D5CDD505-2E9C-101B-9397-08002B2CF9AE}" pid="12" name="entityID">
    <vt:lpwstr>AERES VMBO EMMELOORD</vt:lpwstr>
  </property>
  <property fmtid="{D5CDD505-2E9C-101B-9397-08002B2CF9AE}" pid="13" name="ContentTypeId">
    <vt:lpwstr>0x01010048A38941D54F4B4A87F78E7DA43D32F6</vt:lpwstr>
  </property>
  <property fmtid="{D5CDD505-2E9C-101B-9397-08002B2CF9AE}" pid="14" name="MediaServiceImageTags">
    <vt:lpwstr/>
  </property>
</Properties>
</file>